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D2D1"/>
    <a:srgbClr val="CADCF2"/>
    <a:srgbClr val="D9E5C1"/>
    <a:srgbClr val="CDDDA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436" autoAdjust="0"/>
    <p:restoredTop sz="94660"/>
  </p:normalViewPr>
  <p:slideViewPr>
    <p:cSldViewPr>
      <p:cViewPr varScale="1">
        <p:scale>
          <a:sx n="106" d="100"/>
          <a:sy n="106" d="100"/>
        </p:scale>
        <p:origin x="-5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FDA35-FE1C-4373-A366-A52F94B21E37}" type="datetimeFigureOut">
              <a:rPr lang="it-IT" smtClean="0"/>
              <a:pPr/>
              <a:t>17/04/2015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E062-9A9A-4FDE-A89D-B264CFD1E4D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FDA35-FE1C-4373-A366-A52F94B21E37}" type="datetimeFigureOut">
              <a:rPr lang="it-IT" smtClean="0"/>
              <a:pPr/>
              <a:t>17/04/2015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E062-9A9A-4FDE-A89D-B264CFD1E4D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FDA35-FE1C-4373-A366-A52F94B21E37}" type="datetimeFigureOut">
              <a:rPr lang="it-IT" smtClean="0"/>
              <a:pPr/>
              <a:t>17/04/2015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E062-9A9A-4FDE-A89D-B264CFD1E4D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FDA35-FE1C-4373-A366-A52F94B21E37}" type="datetimeFigureOut">
              <a:rPr lang="it-IT" smtClean="0"/>
              <a:pPr/>
              <a:t>17/04/2015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E062-9A9A-4FDE-A89D-B264CFD1E4D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FDA35-FE1C-4373-A366-A52F94B21E37}" type="datetimeFigureOut">
              <a:rPr lang="it-IT" smtClean="0"/>
              <a:pPr/>
              <a:t>17/04/2015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E062-9A9A-4FDE-A89D-B264CFD1E4D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FDA35-FE1C-4373-A366-A52F94B21E37}" type="datetimeFigureOut">
              <a:rPr lang="it-IT" smtClean="0"/>
              <a:pPr/>
              <a:t>17/04/2015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E062-9A9A-4FDE-A89D-B264CFD1E4D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FDA35-FE1C-4373-A366-A52F94B21E37}" type="datetimeFigureOut">
              <a:rPr lang="it-IT" smtClean="0"/>
              <a:pPr/>
              <a:t>17/04/2015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E062-9A9A-4FDE-A89D-B264CFD1E4D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FDA35-FE1C-4373-A366-A52F94B21E37}" type="datetimeFigureOut">
              <a:rPr lang="it-IT" smtClean="0"/>
              <a:pPr/>
              <a:t>17/04/2015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E062-9A9A-4FDE-A89D-B264CFD1E4D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FDA35-FE1C-4373-A366-A52F94B21E37}" type="datetimeFigureOut">
              <a:rPr lang="it-IT" smtClean="0"/>
              <a:pPr/>
              <a:t>17/04/2015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E062-9A9A-4FDE-A89D-B264CFD1E4D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FDA35-FE1C-4373-A366-A52F94B21E37}" type="datetimeFigureOut">
              <a:rPr lang="it-IT" smtClean="0"/>
              <a:pPr/>
              <a:t>17/04/2015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E062-9A9A-4FDE-A89D-B264CFD1E4D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FDA35-FE1C-4373-A366-A52F94B21E37}" type="datetimeFigureOut">
              <a:rPr lang="it-IT" smtClean="0"/>
              <a:pPr/>
              <a:t>17/04/2015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E062-9A9A-4FDE-A89D-B264CFD1E4D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3FDA35-FE1C-4373-A366-A52F94B21E37}" type="datetimeFigureOut">
              <a:rPr lang="it-IT" smtClean="0"/>
              <a:pPr/>
              <a:t>17/04/2015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FE062-9A9A-4FDE-A89D-B264CFD1E4D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Elaborazione 29"/>
          <p:cNvSpPr/>
          <p:nvPr/>
        </p:nvSpPr>
        <p:spPr>
          <a:xfrm>
            <a:off x="2699792" y="4941168"/>
            <a:ext cx="1460266" cy="1303272"/>
          </a:xfrm>
          <a:prstGeom prst="flowChartProcess">
            <a:avLst/>
          </a:prstGeom>
          <a:solidFill>
            <a:srgbClr val="D9E5C1"/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76200" dir="3000000" algn="l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36000" bIns="36000" rtlCol="0" anchor="t" anchorCtr="0">
            <a:normAutofit/>
          </a:bodyPr>
          <a:lstStyle/>
          <a:p>
            <a:r>
              <a:rPr lang="it-IT" sz="1000" b="1" u="sng" dirty="0">
                <a:solidFill>
                  <a:schemeClr val="tx1"/>
                </a:solidFill>
              </a:rPr>
              <a:t>Comitato di valutazione:</a:t>
            </a:r>
          </a:p>
          <a:p>
            <a:r>
              <a:rPr lang="it-IT" sz="1000" dirty="0">
                <a:solidFill>
                  <a:schemeClr val="tx1"/>
                </a:solidFill>
              </a:rPr>
              <a:t>P</a:t>
            </a:r>
            <a:r>
              <a:rPr lang="it-IT" sz="1000" dirty="0" smtClean="0">
                <a:solidFill>
                  <a:schemeClr val="tx1"/>
                </a:solidFill>
              </a:rPr>
              <a:t>rof.ssa  A. </a:t>
            </a:r>
            <a:r>
              <a:rPr lang="it-IT" sz="1000" dirty="0" err="1" smtClean="0">
                <a:solidFill>
                  <a:schemeClr val="tx1"/>
                </a:solidFill>
              </a:rPr>
              <a:t>Giraldi</a:t>
            </a:r>
            <a:endParaRPr lang="it-IT" sz="1000" dirty="0">
              <a:solidFill>
                <a:schemeClr val="tx1"/>
              </a:solidFill>
            </a:endParaRPr>
          </a:p>
          <a:p>
            <a:r>
              <a:rPr lang="it-IT" sz="1000" dirty="0">
                <a:solidFill>
                  <a:schemeClr val="tx1"/>
                </a:solidFill>
              </a:rPr>
              <a:t>P</a:t>
            </a:r>
            <a:r>
              <a:rPr lang="it-IT" sz="1000" dirty="0" smtClean="0">
                <a:solidFill>
                  <a:schemeClr val="tx1"/>
                </a:solidFill>
              </a:rPr>
              <a:t>rof.ssa </a:t>
            </a:r>
            <a:r>
              <a:rPr lang="it-IT" sz="1000" dirty="0">
                <a:solidFill>
                  <a:schemeClr val="tx1"/>
                </a:solidFill>
              </a:rPr>
              <a:t>A. </a:t>
            </a:r>
            <a:r>
              <a:rPr lang="it-IT" sz="1000" dirty="0" err="1">
                <a:solidFill>
                  <a:schemeClr val="tx1"/>
                </a:solidFill>
              </a:rPr>
              <a:t>Beneduce</a:t>
            </a:r>
            <a:endParaRPr lang="it-IT" sz="1000" dirty="0">
              <a:solidFill>
                <a:schemeClr val="tx1"/>
              </a:solidFill>
            </a:endParaRPr>
          </a:p>
          <a:p>
            <a:r>
              <a:rPr lang="it-IT" sz="1000" dirty="0">
                <a:solidFill>
                  <a:schemeClr val="tx1"/>
                </a:solidFill>
              </a:rPr>
              <a:t>P</a:t>
            </a:r>
            <a:r>
              <a:rPr lang="it-IT" sz="1000" dirty="0" smtClean="0">
                <a:solidFill>
                  <a:schemeClr val="tx1"/>
                </a:solidFill>
              </a:rPr>
              <a:t>rof</a:t>
            </a:r>
            <a:r>
              <a:rPr lang="it-IT" sz="1000" dirty="0">
                <a:solidFill>
                  <a:schemeClr val="tx1"/>
                </a:solidFill>
              </a:rPr>
              <a:t>. </a:t>
            </a:r>
            <a:r>
              <a:rPr lang="it-IT" sz="1000" dirty="0" err="1" smtClean="0">
                <a:solidFill>
                  <a:schemeClr val="tx1"/>
                </a:solidFill>
              </a:rPr>
              <a:t>ssa</a:t>
            </a:r>
            <a:r>
              <a:rPr lang="it-IT" sz="1000" dirty="0" smtClean="0">
                <a:solidFill>
                  <a:schemeClr val="tx1"/>
                </a:solidFill>
              </a:rPr>
              <a:t> E. Cremato</a:t>
            </a:r>
            <a:endParaRPr lang="it-IT" sz="1000" dirty="0">
              <a:solidFill>
                <a:schemeClr val="tx1"/>
              </a:solidFill>
            </a:endParaRPr>
          </a:p>
          <a:p>
            <a:r>
              <a:rPr lang="it-IT" sz="1000" dirty="0" smtClean="0">
                <a:solidFill>
                  <a:schemeClr val="tx1"/>
                </a:solidFill>
              </a:rPr>
              <a:t>Prof. </a:t>
            </a:r>
            <a:r>
              <a:rPr lang="it-IT" sz="1000" dirty="0" err="1" smtClean="0">
                <a:solidFill>
                  <a:schemeClr val="tx1"/>
                </a:solidFill>
              </a:rPr>
              <a:t>M.Leone</a:t>
            </a:r>
            <a:endParaRPr lang="it-IT" sz="1000" dirty="0" smtClean="0">
              <a:solidFill>
                <a:schemeClr val="tx1"/>
              </a:solidFill>
            </a:endParaRPr>
          </a:p>
          <a:p>
            <a:r>
              <a:rPr lang="it-IT" sz="1000" b="1" u="sng" dirty="0" smtClean="0">
                <a:solidFill>
                  <a:schemeClr val="tx1"/>
                </a:solidFill>
              </a:rPr>
              <a:t>Membri Supplenti</a:t>
            </a:r>
            <a:endParaRPr lang="it-IT" sz="1000" b="1" u="sng" dirty="0">
              <a:solidFill>
                <a:schemeClr val="tx1"/>
              </a:solidFill>
            </a:endParaRPr>
          </a:p>
          <a:p>
            <a:r>
              <a:rPr lang="it-IT" sz="1000" dirty="0" smtClean="0">
                <a:solidFill>
                  <a:schemeClr val="tx1"/>
                </a:solidFill>
              </a:rPr>
              <a:t>Prof. F. Zaccaria</a:t>
            </a:r>
          </a:p>
          <a:p>
            <a:r>
              <a:rPr lang="it-IT" sz="1000" dirty="0" smtClean="0">
                <a:solidFill>
                  <a:schemeClr val="tx1"/>
                </a:solidFill>
              </a:rPr>
              <a:t>Prof. R. </a:t>
            </a:r>
            <a:r>
              <a:rPr lang="it-IT" sz="1000" dirty="0" err="1" smtClean="0">
                <a:solidFill>
                  <a:schemeClr val="tx1"/>
                </a:solidFill>
              </a:rPr>
              <a:t>Arigliani</a:t>
            </a:r>
            <a:endParaRPr lang="it-IT" sz="1000" dirty="0" smtClean="0">
              <a:solidFill>
                <a:schemeClr val="tx1"/>
              </a:solidFill>
            </a:endParaRPr>
          </a:p>
          <a:p>
            <a:endParaRPr lang="it-IT" sz="1000" dirty="0">
              <a:solidFill>
                <a:schemeClr val="tx1"/>
              </a:solidFill>
            </a:endParaRPr>
          </a:p>
        </p:txBody>
      </p:sp>
      <p:sp>
        <p:nvSpPr>
          <p:cNvPr id="29" name="Elaborazione 28"/>
          <p:cNvSpPr/>
          <p:nvPr/>
        </p:nvSpPr>
        <p:spPr>
          <a:xfrm>
            <a:off x="2411760" y="3284984"/>
            <a:ext cx="2616627" cy="648072"/>
          </a:xfrm>
          <a:prstGeom prst="flowChartProcess">
            <a:avLst/>
          </a:prstGeom>
          <a:solidFill>
            <a:srgbClr val="D9E5C1"/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76200" dir="3000000" algn="l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36000" bIns="36000" rtlCol="0" anchor="t" anchorCtr="0">
            <a:normAutofit/>
          </a:bodyPr>
          <a:lstStyle/>
          <a:p>
            <a:r>
              <a:rPr lang="it-IT" sz="1000" b="1" u="sng" dirty="0" smtClean="0">
                <a:solidFill>
                  <a:schemeClr val="tx1"/>
                </a:solidFill>
              </a:rPr>
              <a:t>COMMISSIONE  VALUTAZIONE E COMPETENZE</a:t>
            </a:r>
          </a:p>
          <a:p>
            <a:r>
              <a:rPr lang="it-IT" sz="1000" dirty="0" smtClean="0">
                <a:solidFill>
                  <a:schemeClr val="tx1"/>
                </a:solidFill>
              </a:rPr>
              <a:t>Prof.ssa </a:t>
            </a:r>
            <a:r>
              <a:rPr lang="it-IT" sz="1000" dirty="0" err="1" smtClean="0">
                <a:solidFill>
                  <a:schemeClr val="tx1"/>
                </a:solidFill>
              </a:rPr>
              <a:t>M.Picillo</a:t>
            </a:r>
            <a:r>
              <a:rPr lang="it-IT" sz="1000" dirty="0" smtClean="0">
                <a:solidFill>
                  <a:schemeClr val="tx1"/>
                </a:solidFill>
              </a:rPr>
              <a:t>              Prof.ssa  </a:t>
            </a:r>
            <a:r>
              <a:rPr lang="it-IT" sz="1000" dirty="0" err="1" smtClean="0">
                <a:solidFill>
                  <a:schemeClr val="tx1"/>
                </a:solidFill>
              </a:rPr>
              <a:t>M.Tanzillo</a:t>
            </a:r>
            <a:endParaRPr lang="it-IT" sz="1000" dirty="0" smtClean="0">
              <a:solidFill>
                <a:schemeClr val="tx1"/>
              </a:solidFill>
            </a:endParaRPr>
          </a:p>
          <a:p>
            <a:r>
              <a:rPr lang="it-IT" sz="1000" dirty="0" smtClean="0">
                <a:solidFill>
                  <a:schemeClr val="tx1"/>
                </a:solidFill>
              </a:rPr>
              <a:t>Prof.ssa M. </a:t>
            </a:r>
            <a:r>
              <a:rPr lang="it-IT" sz="1000" dirty="0" err="1" smtClean="0">
                <a:solidFill>
                  <a:schemeClr val="tx1"/>
                </a:solidFill>
              </a:rPr>
              <a:t>Macciocca</a:t>
            </a:r>
            <a:r>
              <a:rPr lang="it-IT" sz="1000" dirty="0" smtClean="0">
                <a:solidFill>
                  <a:schemeClr val="tx1"/>
                </a:solidFill>
              </a:rPr>
              <a:t>    </a:t>
            </a:r>
            <a:endParaRPr lang="it-IT" sz="1000" dirty="0">
              <a:solidFill>
                <a:schemeClr val="tx1"/>
              </a:solidFill>
            </a:endParaRPr>
          </a:p>
        </p:txBody>
      </p:sp>
      <p:sp>
        <p:nvSpPr>
          <p:cNvPr id="217" name="Nastro 1 216"/>
          <p:cNvSpPr/>
          <p:nvPr/>
        </p:nvSpPr>
        <p:spPr>
          <a:xfrm>
            <a:off x="2030794" y="6165304"/>
            <a:ext cx="4341406" cy="505064"/>
          </a:xfrm>
          <a:prstGeom prst="ribbon2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b="1" i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Mission</a:t>
            </a:r>
            <a:r>
              <a:rPr lang="it-IT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Della Scuola</a:t>
            </a:r>
            <a:endParaRPr lang="it-IT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Elaborazione 11"/>
          <p:cNvSpPr/>
          <p:nvPr/>
        </p:nvSpPr>
        <p:spPr>
          <a:xfrm>
            <a:off x="179512" y="3501008"/>
            <a:ext cx="1760781" cy="3024336"/>
          </a:xfrm>
          <a:prstGeom prst="flowChartProcess">
            <a:avLst/>
          </a:prstGeom>
          <a:solidFill>
            <a:srgbClr val="CADCF2"/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36000" bIns="36000" rtlCol="0" anchor="t" anchorCtr="0">
            <a:normAutofit fontScale="77500" lnSpcReduction="20000"/>
          </a:bodyPr>
          <a:lstStyle/>
          <a:p>
            <a:pPr algn="ctr"/>
            <a:r>
              <a:rPr lang="it-IT" sz="1000" b="1" u="sng" dirty="0" smtClean="0">
                <a:solidFill>
                  <a:schemeClr val="tx1"/>
                </a:solidFill>
              </a:rPr>
              <a:t>Componente </a:t>
            </a:r>
            <a:r>
              <a:rPr lang="it-IT" sz="1000" b="1" u="sng" dirty="0">
                <a:solidFill>
                  <a:schemeClr val="tx1"/>
                </a:solidFill>
              </a:rPr>
              <a:t>docenti:</a:t>
            </a:r>
          </a:p>
          <a:p>
            <a:pPr marL="228600" indent="-228600"/>
            <a:r>
              <a:rPr lang="it-IT" sz="1000" dirty="0" smtClean="0">
                <a:solidFill>
                  <a:schemeClr val="tx1"/>
                </a:solidFill>
              </a:rPr>
              <a:t>Prof. Maria Leone</a:t>
            </a:r>
          </a:p>
          <a:p>
            <a:pPr marL="228600" indent="-228600"/>
            <a:r>
              <a:rPr lang="it-IT" sz="1000" dirty="0" smtClean="0">
                <a:solidFill>
                  <a:schemeClr val="tx1"/>
                </a:solidFill>
              </a:rPr>
              <a:t>Prof. Roberto Barba</a:t>
            </a:r>
          </a:p>
          <a:p>
            <a:pPr marL="228600" indent="-228600"/>
            <a:r>
              <a:rPr lang="it-IT" sz="1000" dirty="0" smtClean="0">
                <a:solidFill>
                  <a:schemeClr val="tx1"/>
                </a:solidFill>
              </a:rPr>
              <a:t>Prof. Alfonso </a:t>
            </a:r>
            <a:r>
              <a:rPr lang="it-IT" sz="1000" dirty="0" err="1" smtClean="0">
                <a:solidFill>
                  <a:schemeClr val="tx1"/>
                </a:solidFill>
              </a:rPr>
              <a:t>Franciosa</a:t>
            </a:r>
            <a:endParaRPr lang="it-IT" sz="1000" dirty="0" smtClean="0">
              <a:solidFill>
                <a:schemeClr val="tx1"/>
              </a:solidFill>
            </a:endParaRPr>
          </a:p>
          <a:p>
            <a:pPr marL="228600" indent="-228600"/>
            <a:r>
              <a:rPr lang="it-IT" sz="1000" dirty="0" smtClean="0">
                <a:solidFill>
                  <a:schemeClr val="tx1"/>
                </a:solidFill>
              </a:rPr>
              <a:t>Prof. Giuseppe  </a:t>
            </a:r>
            <a:r>
              <a:rPr lang="it-IT" sz="1000" dirty="0" err="1" smtClean="0">
                <a:solidFill>
                  <a:schemeClr val="tx1"/>
                </a:solidFill>
              </a:rPr>
              <a:t>Piscopo</a:t>
            </a:r>
            <a:endParaRPr lang="it-IT" sz="1000" dirty="0" smtClean="0">
              <a:solidFill>
                <a:schemeClr val="tx1"/>
              </a:solidFill>
            </a:endParaRPr>
          </a:p>
          <a:p>
            <a:pPr marL="228600" indent="-228600"/>
            <a:r>
              <a:rPr lang="it-IT" sz="1000" dirty="0" smtClean="0">
                <a:solidFill>
                  <a:schemeClr val="tx1"/>
                </a:solidFill>
              </a:rPr>
              <a:t>Prof. Francesca </a:t>
            </a:r>
            <a:r>
              <a:rPr lang="it-IT" sz="1000" dirty="0" err="1" smtClean="0">
                <a:solidFill>
                  <a:schemeClr val="tx1"/>
                </a:solidFill>
              </a:rPr>
              <a:t>Mautone</a:t>
            </a:r>
            <a:endParaRPr lang="it-IT" sz="1000" dirty="0" smtClean="0">
              <a:solidFill>
                <a:schemeClr val="tx1"/>
              </a:solidFill>
            </a:endParaRPr>
          </a:p>
          <a:p>
            <a:pPr marL="228600" indent="-228600"/>
            <a:r>
              <a:rPr lang="it-IT" sz="1000" dirty="0" smtClean="0">
                <a:solidFill>
                  <a:schemeClr val="tx1"/>
                </a:solidFill>
              </a:rPr>
              <a:t>Prof. Marilena Paesano</a:t>
            </a:r>
          </a:p>
          <a:p>
            <a:pPr marL="228600" indent="-228600"/>
            <a:r>
              <a:rPr lang="it-IT" sz="1000" dirty="0" smtClean="0">
                <a:solidFill>
                  <a:schemeClr val="tx1"/>
                </a:solidFill>
              </a:rPr>
              <a:t>Prof. Linda Trombetta</a:t>
            </a:r>
          </a:p>
          <a:p>
            <a:pPr marL="228600" indent="-228600"/>
            <a:r>
              <a:rPr lang="it-IT" sz="1000" dirty="0" smtClean="0">
                <a:solidFill>
                  <a:schemeClr val="tx1"/>
                </a:solidFill>
              </a:rPr>
              <a:t>Prof.  Francesco Zaccaria</a:t>
            </a:r>
          </a:p>
          <a:p>
            <a:pPr algn="ctr"/>
            <a:r>
              <a:rPr lang="it-IT" sz="1000" b="1" u="sng" dirty="0" smtClean="0">
                <a:solidFill>
                  <a:schemeClr val="tx1"/>
                </a:solidFill>
              </a:rPr>
              <a:t>Componente genitori</a:t>
            </a:r>
            <a:r>
              <a:rPr lang="it-IT" sz="1000" b="1" dirty="0">
                <a:solidFill>
                  <a:schemeClr val="tx1"/>
                </a:solidFill>
              </a:rPr>
              <a:t>:</a:t>
            </a:r>
          </a:p>
          <a:p>
            <a:r>
              <a:rPr lang="it-IT" sz="1000" dirty="0" smtClean="0">
                <a:solidFill>
                  <a:schemeClr val="tx1"/>
                </a:solidFill>
              </a:rPr>
              <a:t>Sig. Arturo </a:t>
            </a:r>
            <a:r>
              <a:rPr lang="it-IT" sz="1000" dirty="0" err="1" smtClean="0">
                <a:solidFill>
                  <a:schemeClr val="tx1"/>
                </a:solidFill>
              </a:rPr>
              <a:t>D’Iorio</a:t>
            </a:r>
            <a:endParaRPr lang="it-IT" sz="1000" dirty="0" smtClean="0">
              <a:solidFill>
                <a:schemeClr val="tx1"/>
              </a:solidFill>
            </a:endParaRPr>
          </a:p>
          <a:p>
            <a:r>
              <a:rPr lang="it-IT" sz="1000" dirty="0" smtClean="0">
                <a:solidFill>
                  <a:schemeClr val="tx1"/>
                </a:solidFill>
              </a:rPr>
              <a:t>Sig. Giuseppina </a:t>
            </a:r>
            <a:r>
              <a:rPr lang="it-IT" sz="1000" dirty="0" err="1" smtClean="0">
                <a:solidFill>
                  <a:schemeClr val="tx1"/>
                </a:solidFill>
              </a:rPr>
              <a:t>Auriemma</a:t>
            </a:r>
            <a:endParaRPr lang="it-IT" sz="1000" dirty="0" smtClean="0">
              <a:solidFill>
                <a:schemeClr val="tx1"/>
              </a:solidFill>
            </a:endParaRPr>
          </a:p>
          <a:p>
            <a:r>
              <a:rPr lang="it-IT" sz="1000" dirty="0" smtClean="0">
                <a:solidFill>
                  <a:schemeClr val="tx1"/>
                </a:solidFill>
              </a:rPr>
              <a:t>Sig. Marco Arena</a:t>
            </a:r>
          </a:p>
          <a:p>
            <a:r>
              <a:rPr lang="it-IT" sz="1000" dirty="0" smtClean="0">
                <a:solidFill>
                  <a:schemeClr val="tx1"/>
                </a:solidFill>
              </a:rPr>
              <a:t>Sig. Antonio </a:t>
            </a:r>
            <a:r>
              <a:rPr lang="it-IT" sz="1000" dirty="0" err="1" smtClean="0">
                <a:solidFill>
                  <a:schemeClr val="tx1"/>
                </a:solidFill>
              </a:rPr>
              <a:t>Puzone</a:t>
            </a:r>
            <a:endParaRPr lang="it-IT" sz="1000" dirty="0" smtClean="0">
              <a:solidFill>
                <a:schemeClr val="tx1"/>
              </a:solidFill>
            </a:endParaRPr>
          </a:p>
          <a:p>
            <a:r>
              <a:rPr lang="it-IT" sz="1000" dirty="0" smtClean="0">
                <a:solidFill>
                  <a:schemeClr val="tx1"/>
                </a:solidFill>
              </a:rPr>
              <a:t>Sig. Milena </a:t>
            </a:r>
            <a:r>
              <a:rPr lang="it-IT" sz="1000" dirty="0" err="1" smtClean="0">
                <a:solidFill>
                  <a:schemeClr val="tx1"/>
                </a:solidFill>
              </a:rPr>
              <a:t>Petrella</a:t>
            </a:r>
            <a:endParaRPr lang="it-IT" sz="1000" dirty="0" smtClean="0">
              <a:solidFill>
                <a:schemeClr val="tx1"/>
              </a:solidFill>
            </a:endParaRPr>
          </a:p>
          <a:p>
            <a:r>
              <a:rPr lang="it-IT" sz="1000" dirty="0" smtClean="0">
                <a:solidFill>
                  <a:schemeClr val="tx1"/>
                </a:solidFill>
              </a:rPr>
              <a:t>Sig. Anna </a:t>
            </a:r>
            <a:r>
              <a:rPr lang="it-IT" sz="1000" dirty="0" err="1" smtClean="0">
                <a:solidFill>
                  <a:schemeClr val="tx1"/>
                </a:solidFill>
              </a:rPr>
              <a:t>Laudando</a:t>
            </a:r>
            <a:endParaRPr lang="it-IT" sz="1000" dirty="0" smtClean="0">
              <a:solidFill>
                <a:schemeClr val="tx1"/>
              </a:solidFill>
            </a:endParaRPr>
          </a:p>
          <a:p>
            <a:r>
              <a:rPr lang="it-IT" sz="1000" dirty="0" smtClean="0">
                <a:solidFill>
                  <a:schemeClr val="tx1"/>
                </a:solidFill>
              </a:rPr>
              <a:t>Sig. Antonietta Manna</a:t>
            </a:r>
          </a:p>
          <a:p>
            <a:r>
              <a:rPr lang="it-IT" sz="1000" dirty="0" smtClean="0">
                <a:solidFill>
                  <a:schemeClr val="tx1"/>
                </a:solidFill>
              </a:rPr>
              <a:t>Sig. Giuseppe Messina</a:t>
            </a:r>
          </a:p>
          <a:p>
            <a:pPr algn="ctr"/>
            <a:r>
              <a:rPr lang="it-IT" sz="1000" b="1" u="sng" dirty="0" smtClean="0">
                <a:solidFill>
                  <a:schemeClr val="tx1"/>
                </a:solidFill>
              </a:rPr>
              <a:t>Componente ATA</a:t>
            </a:r>
          </a:p>
          <a:p>
            <a:r>
              <a:rPr lang="it-IT" sz="1000" dirty="0" smtClean="0">
                <a:solidFill>
                  <a:schemeClr val="tx1"/>
                </a:solidFill>
              </a:rPr>
              <a:t>Sig. Andrea Chioccola</a:t>
            </a:r>
          </a:p>
          <a:p>
            <a:r>
              <a:rPr lang="it-IT" sz="1000" dirty="0" smtClean="0">
                <a:solidFill>
                  <a:schemeClr val="tx1"/>
                </a:solidFill>
              </a:rPr>
              <a:t>Sig. Antonio </a:t>
            </a:r>
            <a:r>
              <a:rPr lang="it-IT" sz="1000" smtClean="0">
                <a:solidFill>
                  <a:schemeClr val="tx1"/>
                </a:solidFill>
              </a:rPr>
              <a:t>Cassese</a:t>
            </a:r>
            <a:endParaRPr lang="it-IT" sz="1000" dirty="0" smtClean="0">
              <a:solidFill>
                <a:schemeClr val="tx1"/>
              </a:solidFill>
            </a:endParaRPr>
          </a:p>
          <a:p>
            <a:pPr algn="ctr"/>
            <a:r>
              <a:rPr lang="it-IT" sz="1000" b="1" u="sng" dirty="0" smtClean="0">
                <a:solidFill>
                  <a:schemeClr val="tx1"/>
                </a:solidFill>
              </a:rPr>
              <a:t>GIUNTA ESERCUTICA:</a:t>
            </a:r>
          </a:p>
          <a:p>
            <a:r>
              <a:rPr lang="it-IT" sz="1000" dirty="0" err="1" smtClean="0">
                <a:solidFill>
                  <a:schemeClr val="tx1"/>
                </a:solidFill>
              </a:rPr>
              <a:t>D.S.</a:t>
            </a:r>
            <a:r>
              <a:rPr lang="it-IT" sz="1000" dirty="0" smtClean="0">
                <a:solidFill>
                  <a:schemeClr val="tx1"/>
                </a:solidFill>
              </a:rPr>
              <a:t> Prof. Annamaria Criscuolo</a:t>
            </a:r>
          </a:p>
          <a:p>
            <a:r>
              <a:rPr lang="it-IT" sz="1000" dirty="0" smtClean="0">
                <a:solidFill>
                  <a:schemeClr val="tx1"/>
                </a:solidFill>
              </a:rPr>
              <a:t>DSGA Dott. Emanuela </a:t>
            </a:r>
            <a:r>
              <a:rPr lang="it-IT" sz="1000" dirty="0" err="1" smtClean="0">
                <a:solidFill>
                  <a:schemeClr val="tx1"/>
                </a:solidFill>
              </a:rPr>
              <a:t>Tirozzi</a:t>
            </a:r>
            <a:endParaRPr lang="it-IT" sz="1000" dirty="0" smtClean="0">
              <a:solidFill>
                <a:schemeClr val="tx1"/>
              </a:solidFill>
            </a:endParaRPr>
          </a:p>
          <a:p>
            <a:r>
              <a:rPr lang="it-IT" sz="1000" dirty="0" smtClean="0">
                <a:solidFill>
                  <a:schemeClr val="tx1"/>
                </a:solidFill>
              </a:rPr>
              <a:t>Prof. Alfonso </a:t>
            </a:r>
            <a:r>
              <a:rPr lang="it-IT" sz="1000" dirty="0" err="1" smtClean="0">
                <a:solidFill>
                  <a:schemeClr val="tx1"/>
                </a:solidFill>
              </a:rPr>
              <a:t>Franciosa</a:t>
            </a:r>
            <a:endParaRPr lang="it-IT" sz="1000" dirty="0" smtClean="0">
              <a:solidFill>
                <a:schemeClr val="tx1"/>
              </a:solidFill>
            </a:endParaRPr>
          </a:p>
          <a:p>
            <a:r>
              <a:rPr lang="it-IT" sz="1000" dirty="0" smtClean="0">
                <a:solidFill>
                  <a:schemeClr val="tx1"/>
                </a:solidFill>
              </a:rPr>
              <a:t>Sig. Marco Arena</a:t>
            </a:r>
          </a:p>
          <a:p>
            <a:r>
              <a:rPr lang="it-IT" sz="1000" dirty="0" smtClean="0">
                <a:solidFill>
                  <a:schemeClr val="tx1"/>
                </a:solidFill>
              </a:rPr>
              <a:t>Sig. Mario </a:t>
            </a:r>
            <a:r>
              <a:rPr lang="it-IT" sz="1000" dirty="0" err="1" smtClean="0">
                <a:solidFill>
                  <a:schemeClr val="tx1"/>
                </a:solidFill>
              </a:rPr>
              <a:t>Puzone</a:t>
            </a:r>
            <a:endParaRPr lang="it-IT" sz="1000" dirty="0" smtClean="0">
              <a:solidFill>
                <a:schemeClr val="tx1"/>
              </a:solidFill>
            </a:endParaRPr>
          </a:p>
          <a:p>
            <a:r>
              <a:rPr lang="it-IT" sz="1000" dirty="0" smtClean="0">
                <a:solidFill>
                  <a:schemeClr val="tx1"/>
                </a:solidFill>
              </a:rPr>
              <a:t>Sig. Antonio </a:t>
            </a:r>
            <a:r>
              <a:rPr lang="it-IT" sz="1000" dirty="0" err="1" smtClean="0">
                <a:solidFill>
                  <a:schemeClr val="tx1"/>
                </a:solidFill>
              </a:rPr>
              <a:t>Cassese</a:t>
            </a:r>
            <a:endParaRPr lang="it-IT" sz="1000" dirty="0" smtClean="0">
              <a:solidFill>
                <a:schemeClr val="tx1"/>
              </a:solidFill>
            </a:endParaRPr>
          </a:p>
          <a:p>
            <a:endParaRPr lang="it-IT" sz="1000" dirty="0">
              <a:solidFill>
                <a:schemeClr val="tx1"/>
              </a:solidFill>
            </a:endParaRPr>
          </a:p>
          <a:p>
            <a:endParaRPr lang="it-IT" sz="1000" dirty="0">
              <a:solidFill>
                <a:schemeClr val="tx1"/>
              </a:solidFill>
            </a:endParaRPr>
          </a:p>
        </p:txBody>
      </p:sp>
      <p:sp>
        <p:nvSpPr>
          <p:cNvPr id="15" name="Elaborazione alternativa 14"/>
          <p:cNvSpPr/>
          <p:nvPr/>
        </p:nvSpPr>
        <p:spPr>
          <a:xfrm>
            <a:off x="107504" y="3212977"/>
            <a:ext cx="1625503" cy="216024"/>
          </a:xfrm>
          <a:prstGeom prst="flowChartAlternateProcess">
            <a:avLst/>
          </a:prstGeom>
          <a:ln w="508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normAutofit fontScale="70000" lnSpcReduction="20000"/>
          </a:bodyPr>
          <a:lstStyle/>
          <a:p>
            <a:pPr algn="ctr"/>
            <a:r>
              <a:rPr lang="it-IT" sz="1200" b="1" u="sng" dirty="0">
                <a:solidFill>
                  <a:schemeClr val="tx1"/>
                </a:solidFill>
              </a:rPr>
              <a:t>Consiglio di Istituto</a:t>
            </a:r>
          </a:p>
        </p:txBody>
      </p:sp>
      <p:sp>
        <p:nvSpPr>
          <p:cNvPr id="18" name="Elaborazione alternativa 17"/>
          <p:cNvSpPr/>
          <p:nvPr/>
        </p:nvSpPr>
        <p:spPr>
          <a:xfrm>
            <a:off x="179512" y="2348880"/>
            <a:ext cx="880807" cy="648072"/>
          </a:xfrm>
          <a:prstGeom prst="flowChartAlternateProcess">
            <a:avLst/>
          </a:prstGeom>
          <a:ln w="508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normAutofit fontScale="77500" lnSpcReduction="20000"/>
          </a:bodyPr>
          <a:lstStyle/>
          <a:p>
            <a:pPr algn="ctr"/>
            <a:r>
              <a:rPr lang="it-IT" sz="1200" b="1" u="sng" dirty="0" err="1" smtClean="0">
                <a:solidFill>
                  <a:schemeClr val="tx1"/>
                </a:solidFill>
              </a:rPr>
              <a:t>Miur</a:t>
            </a:r>
            <a:r>
              <a:rPr lang="it-IT" sz="1200" b="1" u="sng" dirty="0" smtClean="0">
                <a:solidFill>
                  <a:schemeClr val="tx1"/>
                </a:solidFill>
              </a:rPr>
              <a:t>/</a:t>
            </a:r>
            <a:r>
              <a:rPr lang="it-IT" sz="1200" b="1" u="sng" dirty="0" err="1" smtClean="0">
                <a:solidFill>
                  <a:schemeClr val="tx1"/>
                </a:solidFill>
              </a:rPr>
              <a:t>Usr</a:t>
            </a:r>
            <a:endParaRPr lang="it-IT" sz="1200" b="1" u="sng" dirty="0">
              <a:solidFill>
                <a:schemeClr val="tx1"/>
              </a:solidFill>
            </a:endParaRPr>
          </a:p>
          <a:p>
            <a:pPr algn="ctr"/>
            <a:r>
              <a:rPr lang="it-IT" sz="1200" b="1" u="sng" dirty="0">
                <a:solidFill>
                  <a:schemeClr val="tx1"/>
                </a:solidFill>
              </a:rPr>
              <a:t>Comune</a:t>
            </a:r>
          </a:p>
          <a:p>
            <a:pPr algn="ctr"/>
            <a:r>
              <a:rPr lang="it-IT" sz="1200" b="1" u="sng" dirty="0">
                <a:solidFill>
                  <a:schemeClr val="tx1"/>
                </a:solidFill>
              </a:rPr>
              <a:t>ASL</a:t>
            </a:r>
          </a:p>
          <a:p>
            <a:pPr algn="ctr"/>
            <a:r>
              <a:rPr lang="it-IT" sz="1200" b="1" u="sng" dirty="0">
                <a:solidFill>
                  <a:schemeClr val="tx1"/>
                </a:solidFill>
              </a:rPr>
              <a:t>Associazioni</a:t>
            </a:r>
          </a:p>
        </p:txBody>
      </p:sp>
      <p:cxnSp>
        <p:nvCxnSpPr>
          <p:cNvPr id="101" name="Connettore 2 100"/>
          <p:cNvCxnSpPr>
            <a:stCxn id="7" idx="0"/>
            <a:endCxn id="32" idx="1"/>
          </p:cNvCxnSpPr>
          <p:nvPr/>
        </p:nvCxnSpPr>
        <p:spPr>
          <a:xfrm flipV="1">
            <a:off x="6102582" y="2132857"/>
            <a:ext cx="629658" cy="100811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4" name="Elaborazione 23"/>
          <p:cNvSpPr/>
          <p:nvPr/>
        </p:nvSpPr>
        <p:spPr>
          <a:xfrm>
            <a:off x="4860032" y="188640"/>
            <a:ext cx="2232248" cy="864096"/>
          </a:xfrm>
          <a:prstGeom prst="flowChartProcess">
            <a:avLst/>
          </a:prstGeom>
          <a:solidFill>
            <a:srgbClr val="D9E5C1"/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76200" dir="3000000" algn="l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36000" bIns="36000" rtlCol="0" anchor="t" anchorCtr="0">
            <a:normAutofit/>
          </a:bodyPr>
          <a:lstStyle/>
          <a:p>
            <a:pPr algn="ctr"/>
            <a:r>
              <a:rPr lang="it-IT" sz="1000" b="1" u="sng" dirty="0">
                <a:solidFill>
                  <a:schemeClr val="tx1"/>
                </a:solidFill>
              </a:rPr>
              <a:t>Collaboratori D. S.:</a:t>
            </a:r>
          </a:p>
          <a:p>
            <a:r>
              <a:rPr lang="it-IT" sz="1000" dirty="0">
                <a:solidFill>
                  <a:schemeClr val="tx1"/>
                </a:solidFill>
              </a:rPr>
              <a:t>Prof.ssa C. </a:t>
            </a:r>
            <a:r>
              <a:rPr lang="it-IT" sz="1000" dirty="0" err="1" smtClean="0">
                <a:solidFill>
                  <a:schemeClr val="tx1"/>
                </a:solidFill>
              </a:rPr>
              <a:t>Bilardo</a:t>
            </a:r>
            <a:r>
              <a:rPr lang="it-IT" sz="1000" dirty="0" smtClean="0">
                <a:solidFill>
                  <a:schemeClr val="tx1"/>
                </a:solidFill>
              </a:rPr>
              <a:t> (Vicario)</a:t>
            </a:r>
            <a:endParaRPr lang="it-IT" sz="1000" dirty="0">
              <a:solidFill>
                <a:schemeClr val="tx1"/>
              </a:solidFill>
            </a:endParaRPr>
          </a:p>
          <a:p>
            <a:r>
              <a:rPr lang="it-IT" sz="1000" dirty="0">
                <a:solidFill>
                  <a:schemeClr val="tx1"/>
                </a:solidFill>
              </a:rPr>
              <a:t>Prof.ssa V. </a:t>
            </a:r>
            <a:r>
              <a:rPr lang="it-IT" sz="1000" dirty="0" err="1" smtClean="0">
                <a:solidFill>
                  <a:schemeClr val="tx1"/>
                </a:solidFill>
              </a:rPr>
              <a:t>Ottaiano</a:t>
            </a:r>
            <a:r>
              <a:rPr lang="it-IT" sz="1000" dirty="0" smtClean="0">
                <a:solidFill>
                  <a:schemeClr val="tx1"/>
                </a:solidFill>
              </a:rPr>
              <a:t> </a:t>
            </a:r>
          </a:p>
          <a:p>
            <a:r>
              <a:rPr lang="it-IT" sz="1000" dirty="0" smtClean="0">
                <a:solidFill>
                  <a:schemeClr val="tx1"/>
                </a:solidFill>
              </a:rPr>
              <a:t>Prof.ssa  </a:t>
            </a:r>
            <a:r>
              <a:rPr lang="it-IT" sz="1000" dirty="0" err="1" smtClean="0">
                <a:solidFill>
                  <a:schemeClr val="tx1"/>
                </a:solidFill>
              </a:rPr>
              <a:t>M.Tanzillo</a:t>
            </a:r>
            <a:r>
              <a:rPr lang="it-IT" sz="1000" dirty="0" smtClean="0">
                <a:solidFill>
                  <a:schemeClr val="tx1"/>
                </a:solidFill>
              </a:rPr>
              <a:t> </a:t>
            </a:r>
          </a:p>
          <a:p>
            <a:endParaRPr lang="it-IT" sz="1000" dirty="0">
              <a:solidFill>
                <a:schemeClr val="tx1"/>
              </a:solidFill>
            </a:endParaRPr>
          </a:p>
          <a:p>
            <a:pPr algn="ctr"/>
            <a:endParaRPr lang="it-IT" sz="1000" b="1" u="sng" dirty="0">
              <a:solidFill>
                <a:schemeClr val="tx1"/>
              </a:solidFill>
            </a:endParaRPr>
          </a:p>
          <a:p>
            <a:pPr algn="ctr"/>
            <a:endParaRPr lang="it-IT" sz="1000" b="1" u="sng" dirty="0">
              <a:solidFill>
                <a:schemeClr val="tx1"/>
              </a:solidFill>
            </a:endParaRPr>
          </a:p>
          <a:p>
            <a:pPr algn="ctr"/>
            <a:endParaRPr lang="it-IT" sz="1000" b="1" u="sng" dirty="0">
              <a:solidFill>
                <a:schemeClr val="tx1"/>
              </a:solidFill>
            </a:endParaRPr>
          </a:p>
        </p:txBody>
      </p:sp>
      <p:sp>
        <p:nvSpPr>
          <p:cNvPr id="32" name="Elaborazione 31"/>
          <p:cNvSpPr/>
          <p:nvPr/>
        </p:nvSpPr>
        <p:spPr>
          <a:xfrm>
            <a:off x="6732240" y="1772817"/>
            <a:ext cx="1559339" cy="720080"/>
          </a:xfrm>
          <a:prstGeom prst="flowChartProcess">
            <a:avLst/>
          </a:prstGeom>
          <a:solidFill>
            <a:srgbClr val="D9E5C1"/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76200" dir="3000000" algn="l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36000" bIns="36000" rtlCol="0" anchor="t" anchorCtr="0">
            <a:normAutofit/>
          </a:bodyPr>
          <a:lstStyle/>
          <a:p>
            <a:pPr algn="ctr"/>
            <a:r>
              <a:rPr lang="it-IT" sz="1000" b="1" u="sng" dirty="0">
                <a:solidFill>
                  <a:schemeClr val="tx1"/>
                </a:solidFill>
              </a:rPr>
              <a:t>Commissione elettorale:</a:t>
            </a:r>
          </a:p>
          <a:p>
            <a:r>
              <a:rPr lang="it-IT" sz="1000" dirty="0">
                <a:solidFill>
                  <a:schemeClr val="tx1"/>
                </a:solidFill>
              </a:rPr>
              <a:t>Prof.ssa </a:t>
            </a:r>
            <a:r>
              <a:rPr lang="it-IT" sz="1000" dirty="0" smtClean="0">
                <a:solidFill>
                  <a:schemeClr val="tx1"/>
                </a:solidFill>
              </a:rPr>
              <a:t> R. </a:t>
            </a:r>
            <a:r>
              <a:rPr lang="it-IT" sz="1000" dirty="0" err="1" smtClean="0">
                <a:solidFill>
                  <a:schemeClr val="tx1"/>
                </a:solidFill>
              </a:rPr>
              <a:t>Chiariello</a:t>
            </a:r>
            <a:endParaRPr lang="it-IT" sz="1000" dirty="0">
              <a:solidFill>
                <a:schemeClr val="tx1"/>
              </a:solidFill>
            </a:endParaRPr>
          </a:p>
          <a:p>
            <a:r>
              <a:rPr lang="it-IT" sz="1000" dirty="0">
                <a:solidFill>
                  <a:schemeClr val="tx1"/>
                </a:solidFill>
              </a:rPr>
              <a:t>Prof.ssa </a:t>
            </a:r>
            <a:r>
              <a:rPr lang="it-IT" sz="1000" dirty="0" smtClean="0">
                <a:solidFill>
                  <a:schemeClr val="tx1"/>
                </a:solidFill>
              </a:rPr>
              <a:t>M. </a:t>
            </a:r>
            <a:r>
              <a:rPr lang="it-IT" sz="1000" dirty="0" err="1" smtClean="0">
                <a:solidFill>
                  <a:schemeClr val="tx1"/>
                </a:solidFill>
              </a:rPr>
              <a:t>Maisto</a:t>
            </a:r>
            <a:endParaRPr lang="it-IT" sz="1000" dirty="0" smtClean="0">
              <a:solidFill>
                <a:schemeClr val="tx1"/>
              </a:solidFill>
            </a:endParaRPr>
          </a:p>
          <a:p>
            <a:r>
              <a:rPr lang="it-IT" sz="1000" dirty="0" smtClean="0">
                <a:solidFill>
                  <a:schemeClr val="tx1"/>
                </a:solidFill>
              </a:rPr>
              <a:t>Prof.ssa M. </a:t>
            </a:r>
            <a:r>
              <a:rPr lang="it-IT" sz="1000" dirty="0" err="1" smtClean="0">
                <a:solidFill>
                  <a:schemeClr val="tx1"/>
                </a:solidFill>
              </a:rPr>
              <a:t>Tanzillo</a:t>
            </a:r>
            <a:endParaRPr lang="it-IT" sz="1000" dirty="0">
              <a:solidFill>
                <a:schemeClr val="tx1"/>
              </a:solidFill>
            </a:endParaRPr>
          </a:p>
          <a:p>
            <a:endParaRPr lang="it-IT" sz="1000" dirty="0">
              <a:solidFill>
                <a:schemeClr val="tx1"/>
              </a:solidFill>
            </a:endParaRPr>
          </a:p>
        </p:txBody>
      </p:sp>
      <p:sp>
        <p:nvSpPr>
          <p:cNvPr id="26" name="Elaborazione 25"/>
          <p:cNvSpPr/>
          <p:nvPr/>
        </p:nvSpPr>
        <p:spPr>
          <a:xfrm>
            <a:off x="7020272" y="2708920"/>
            <a:ext cx="1833911" cy="1512168"/>
          </a:xfrm>
          <a:prstGeom prst="flowChartProcess">
            <a:avLst/>
          </a:prstGeom>
          <a:solidFill>
            <a:srgbClr val="D9E5C1"/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76200" dir="3000000" algn="l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36000" bIns="36000" rtlCol="0" anchor="t" anchorCtr="0">
            <a:normAutofit fontScale="92500" lnSpcReduction="10000"/>
          </a:bodyPr>
          <a:lstStyle/>
          <a:p>
            <a:pPr algn="ctr"/>
            <a:r>
              <a:rPr lang="it-IT" sz="1000" b="1" u="sng" dirty="0">
                <a:solidFill>
                  <a:schemeClr val="tx1"/>
                </a:solidFill>
              </a:rPr>
              <a:t>Coordinatori Dipartimentali:</a:t>
            </a:r>
          </a:p>
          <a:p>
            <a:r>
              <a:rPr lang="it-IT" sz="1000" b="1" dirty="0">
                <a:solidFill>
                  <a:schemeClr val="tx1"/>
                </a:solidFill>
              </a:rPr>
              <a:t>Lingua 1 discipline </a:t>
            </a:r>
            <a:r>
              <a:rPr lang="it-IT" sz="1000" b="1" dirty="0" smtClean="0">
                <a:solidFill>
                  <a:schemeClr val="tx1"/>
                </a:solidFill>
              </a:rPr>
              <a:t>storico- </a:t>
            </a:r>
            <a:r>
              <a:rPr lang="it-IT" sz="1000" b="1" dirty="0">
                <a:solidFill>
                  <a:schemeClr val="tx1"/>
                </a:solidFill>
              </a:rPr>
              <a:t>geografiche</a:t>
            </a:r>
          </a:p>
          <a:p>
            <a:r>
              <a:rPr lang="it-IT" sz="1000" dirty="0" smtClean="0">
                <a:solidFill>
                  <a:schemeClr val="tx1"/>
                </a:solidFill>
              </a:rPr>
              <a:t>Prof.ssa  E. Cremato</a:t>
            </a:r>
            <a:endParaRPr lang="it-IT" sz="1000" dirty="0">
              <a:solidFill>
                <a:schemeClr val="tx1"/>
              </a:solidFill>
            </a:endParaRPr>
          </a:p>
          <a:p>
            <a:r>
              <a:rPr lang="it-IT" sz="1000" b="1" dirty="0">
                <a:solidFill>
                  <a:schemeClr val="tx1"/>
                </a:solidFill>
              </a:rPr>
              <a:t>Lingue straniere</a:t>
            </a:r>
          </a:p>
          <a:p>
            <a:r>
              <a:rPr lang="it-IT" sz="1000" dirty="0" smtClean="0">
                <a:solidFill>
                  <a:schemeClr val="tx1"/>
                </a:solidFill>
              </a:rPr>
              <a:t>Prof.ssa </a:t>
            </a:r>
            <a:r>
              <a:rPr lang="it-IT" sz="1000" dirty="0">
                <a:solidFill>
                  <a:schemeClr val="tx1"/>
                </a:solidFill>
              </a:rPr>
              <a:t>E. Petillo</a:t>
            </a:r>
          </a:p>
          <a:p>
            <a:r>
              <a:rPr lang="it-IT" sz="1000" b="1" dirty="0">
                <a:solidFill>
                  <a:schemeClr val="tx1"/>
                </a:solidFill>
              </a:rPr>
              <a:t>Area </a:t>
            </a:r>
            <a:r>
              <a:rPr lang="it-IT" sz="1000" b="1" dirty="0" smtClean="0">
                <a:solidFill>
                  <a:schemeClr val="tx1"/>
                </a:solidFill>
              </a:rPr>
              <a:t>scientifico-tecnologica</a:t>
            </a:r>
            <a:endParaRPr lang="it-IT" sz="1000" b="1" dirty="0">
              <a:solidFill>
                <a:schemeClr val="tx1"/>
              </a:solidFill>
            </a:endParaRPr>
          </a:p>
          <a:p>
            <a:r>
              <a:rPr lang="it-IT" sz="1000" dirty="0">
                <a:solidFill>
                  <a:schemeClr val="tx1"/>
                </a:solidFill>
              </a:rPr>
              <a:t>P</a:t>
            </a:r>
            <a:r>
              <a:rPr lang="it-IT" sz="1000" dirty="0" smtClean="0">
                <a:solidFill>
                  <a:schemeClr val="tx1"/>
                </a:solidFill>
              </a:rPr>
              <a:t>rof.ssa  M. </a:t>
            </a:r>
            <a:r>
              <a:rPr lang="it-IT" sz="1000" dirty="0" err="1" smtClean="0">
                <a:solidFill>
                  <a:schemeClr val="tx1"/>
                </a:solidFill>
              </a:rPr>
              <a:t>Macciocca</a:t>
            </a:r>
            <a:endParaRPr lang="it-IT" sz="1000" dirty="0" smtClean="0">
              <a:solidFill>
                <a:schemeClr val="tx1"/>
              </a:solidFill>
            </a:endParaRPr>
          </a:p>
          <a:p>
            <a:r>
              <a:rPr lang="it-IT" sz="1000" dirty="0" smtClean="0">
                <a:solidFill>
                  <a:schemeClr val="tx1"/>
                </a:solidFill>
              </a:rPr>
              <a:t>Prof.ssa </a:t>
            </a:r>
            <a:r>
              <a:rPr lang="it-IT" sz="1000" dirty="0" err="1" smtClean="0">
                <a:solidFill>
                  <a:schemeClr val="tx1"/>
                </a:solidFill>
              </a:rPr>
              <a:t>M.Picillio</a:t>
            </a:r>
            <a:endParaRPr lang="it-IT" sz="1000" dirty="0">
              <a:solidFill>
                <a:schemeClr val="tx1"/>
              </a:solidFill>
            </a:endParaRPr>
          </a:p>
          <a:p>
            <a:r>
              <a:rPr lang="it-IT" sz="1000" b="1" dirty="0">
                <a:solidFill>
                  <a:schemeClr val="tx1"/>
                </a:solidFill>
              </a:rPr>
              <a:t>Area </a:t>
            </a:r>
            <a:r>
              <a:rPr lang="it-IT" sz="1000" b="1" dirty="0" err="1" smtClean="0">
                <a:solidFill>
                  <a:schemeClr val="tx1"/>
                </a:solidFill>
              </a:rPr>
              <a:t>espressivo-motoria</a:t>
            </a:r>
            <a:endParaRPr lang="it-IT" sz="1000" b="1" dirty="0">
              <a:solidFill>
                <a:schemeClr val="tx1"/>
              </a:solidFill>
            </a:endParaRPr>
          </a:p>
          <a:p>
            <a:r>
              <a:rPr lang="it-IT" sz="1000" dirty="0" smtClean="0">
                <a:solidFill>
                  <a:schemeClr val="tx1"/>
                </a:solidFill>
              </a:rPr>
              <a:t>Prof. I. La Montagna</a:t>
            </a:r>
            <a:endParaRPr lang="it-IT" sz="1000" dirty="0">
              <a:solidFill>
                <a:schemeClr val="tx1"/>
              </a:solidFill>
            </a:endParaRPr>
          </a:p>
          <a:p>
            <a:pPr algn="ctr"/>
            <a:endParaRPr lang="it-IT" sz="1000" b="1" u="sng" dirty="0">
              <a:solidFill>
                <a:schemeClr val="tx1"/>
              </a:solidFill>
            </a:endParaRPr>
          </a:p>
          <a:p>
            <a:pPr algn="ctr"/>
            <a:endParaRPr lang="it-IT" sz="1000" b="1" u="sng" dirty="0">
              <a:solidFill>
                <a:schemeClr val="tx1"/>
              </a:solidFill>
            </a:endParaRPr>
          </a:p>
        </p:txBody>
      </p:sp>
      <p:sp>
        <p:nvSpPr>
          <p:cNvPr id="28" name="Elaborazione 27"/>
          <p:cNvSpPr/>
          <p:nvPr/>
        </p:nvSpPr>
        <p:spPr>
          <a:xfrm>
            <a:off x="4644008" y="4941168"/>
            <a:ext cx="1656185" cy="1080120"/>
          </a:xfrm>
          <a:prstGeom prst="flowChartProcess">
            <a:avLst/>
          </a:prstGeom>
          <a:solidFill>
            <a:srgbClr val="D9E5C1"/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76200" dir="3000000" algn="l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36000" bIns="36000" rtlCol="0" anchor="t" anchorCtr="0">
            <a:normAutofit lnSpcReduction="10000"/>
          </a:bodyPr>
          <a:lstStyle/>
          <a:p>
            <a:r>
              <a:rPr lang="it-IT" sz="1000" b="1" u="sng" dirty="0">
                <a:solidFill>
                  <a:schemeClr val="tx1"/>
                </a:solidFill>
              </a:rPr>
              <a:t>Referenti gruppi di lavoro:</a:t>
            </a:r>
          </a:p>
          <a:p>
            <a:r>
              <a:rPr lang="it-IT" sz="1000" dirty="0">
                <a:solidFill>
                  <a:schemeClr val="tx1"/>
                </a:solidFill>
              </a:rPr>
              <a:t>Qualità:  </a:t>
            </a:r>
            <a:r>
              <a:rPr lang="it-IT" sz="1000" dirty="0" smtClean="0">
                <a:solidFill>
                  <a:schemeClr val="tx1"/>
                </a:solidFill>
              </a:rPr>
              <a:t>Prof.ssa </a:t>
            </a:r>
            <a:r>
              <a:rPr lang="it-IT" sz="1000" dirty="0">
                <a:solidFill>
                  <a:schemeClr val="tx1"/>
                </a:solidFill>
              </a:rPr>
              <a:t>C. </a:t>
            </a:r>
            <a:r>
              <a:rPr lang="it-IT" sz="1000" dirty="0" err="1" smtClean="0">
                <a:solidFill>
                  <a:schemeClr val="tx1"/>
                </a:solidFill>
              </a:rPr>
              <a:t>Bilardo</a:t>
            </a:r>
            <a:endParaRPr lang="it-IT" sz="1000" dirty="0" smtClean="0">
              <a:solidFill>
                <a:schemeClr val="tx1"/>
              </a:solidFill>
            </a:endParaRPr>
          </a:p>
          <a:p>
            <a:r>
              <a:rPr lang="it-IT" sz="1000" dirty="0" smtClean="0">
                <a:solidFill>
                  <a:schemeClr val="tx1"/>
                </a:solidFill>
              </a:rPr>
              <a:t>Solidarietà: Prof. </a:t>
            </a:r>
            <a:r>
              <a:rPr lang="it-IT" sz="1000" dirty="0" err="1" smtClean="0">
                <a:solidFill>
                  <a:schemeClr val="tx1"/>
                </a:solidFill>
              </a:rPr>
              <a:t>R.Barba</a:t>
            </a:r>
            <a:endParaRPr lang="it-IT" sz="1000" dirty="0">
              <a:solidFill>
                <a:schemeClr val="tx1"/>
              </a:solidFill>
            </a:endParaRPr>
          </a:p>
          <a:p>
            <a:r>
              <a:rPr lang="it-IT" sz="1000" dirty="0">
                <a:solidFill>
                  <a:schemeClr val="tx1"/>
                </a:solidFill>
              </a:rPr>
              <a:t>Giochi sportivi: </a:t>
            </a:r>
            <a:r>
              <a:rPr lang="it-IT" sz="1000" dirty="0" smtClean="0">
                <a:solidFill>
                  <a:schemeClr val="tx1"/>
                </a:solidFill>
              </a:rPr>
              <a:t>Prof. </a:t>
            </a:r>
            <a:r>
              <a:rPr lang="it-IT" sz="1000" dirty="0">
                <a:solidFill>
                  <a:schemeClr val="tx1"/>
                </a:solidFill>
              </a:rPr>
              <a:t>V. </a:t>
            </a:r>
            <a:r>
              <a:rPr lang="it-IT" sz="1000" dirty="0" err="1" smtClean="0">
                <a:solidFill>
                  <a:schemeClr val="tx1"/>
                </a:solidFill>
              </a:rPr>
              <a:t>Lupoli</a:t>
            </a:r>
            <a:endParaRPr lang="it-IT" sz="1000" dirty="0" smtClean="0">
              <a:solidFill>
                <a:schemeClr val="tx1"/>
              </a:solidFill>
            </a:endParaRPr>
          </a:p>
          <a:p>
            <a:r>
              <a:rPr lang="it-IT" sz="1000" dirty="0" smtClean="0">
                <a:solidFill>
                  <a:schemeClr val="tx1"/>
                </a:solidFill>
              </a:rPr>
              <a:t>Strumento: </a:t>
            </a:r>
            <a:r>
              <a:rPr lang="it-IT" sz="1000" dirty="0" err="1" smtClean="0">
                <a:solidFill>
                  <a:schemeClr val="tx1"/>
                </a:solidFill>
              </a:rPr>
              <a:t>Prof.P.Mormile</a:t>
            </a:r>
            <a:endParaRPr lang="it-IT" sz="1000" dirty="0" smtClean="0">
              <a:solidFill>
                <a:schemeClr val="tx1"/>
              </a:solidFill>
            </a:endParaRPr>
          </a:p>
          <a:p>
            <a:r>
              <a:rPr lang="it-IT" sz="1000" dirty="0" smtClean="0">
                <a:solidFill>
                  <a:schemeClr val="tx1"/>
                </a:solidFill>
              </a:rPr>
              <a:t>Manifestazioni Territoriali:</a:t>
            </a:r>
          </a:p>
          <a:p>
            <a:r>
              <a:rPr lang="it-IT" sz="1000" dirty="0" err="1" smtClean="0">
                <a:solidFill>
                  <a:schemeClr val="tx1"/>
                </a:solidFill>
              </a:rPr>
              <a:t>Proff</a:t>
            </a:r>
            <a:r>
              <a:rPr lang="it-IT" sz="1000" dirty="0" smtClean="0">
                <a:solidFill>
                  <a:schemeClr val="tx1"/>
                </a:solidFill>
              </a:rPr>
              <a:t>. A. </a:t>
            </a:r>
            <a:r>
              <a:rPr lang="it-IT" sz="1000" dirty="0" err="1" smtClean="0">
                <a:solidFill>
                  <a:schemeClr val="tx1"/>
                </a:solidFill>
              </a:rPr>
              <a:t>Peluso</a:t>
            </a:r>
            <a:r>
              <a:rPr lang="it-IT" sz="1000" dirty="0" smtClean="0">
                <a:solidFill>
                  <a:schemeClr val="tx1"/>
                </a:solidFill>
              </a:rPr>
              <a:t>/ G. </a:t>
            </a:r>
            <a:r>
              <a:rPr lang="it-IT" sz="1000" dirty="0" err="1" smtClean="0">
                <a:solidFill>
                  <a:schemeClr val="tx1"/>
                </a:solidFill>
              </a:rPr>
              <a:t>Piscopo</a:t>
            </a:r>
            <a:endParaRPr lang="it-IT" sz="1000" dirty="0">
              <a:solidFill>
                <a:schemeClr val="tx1"/>
              </a:solidFill>
            </a:endParaRPr>
          </a:p>
          <a:p>
            <a:endParaRPr lang="it-IT" sz="1000" dirty="0">
              <a:solidFill>
                <a:schemeClr val="tx1"/>
              </a:solidFill>
            </a:endParaRPr>
          </a:p>
          <a:p>
            <a:endParaRPr lang="it-IT" sz="1000" b="1" u="sng" dirty="0">
              <a:solidFill>
                <a:schemeClr val="tx1"/>
              </a:solidFill>
            </a:endParaRPr>
          </a:p>
        </p:txBody>
      </p:sp>
      <p:sp>
        <p:nvSpPr>
          <p:cNvPr id="31" name="Elaborazione 30"/>
          <p:cNvSpPr/>
          <p:nvPr/>
        </p:nvSpPr>
        <p:spPr>
          <a:xfrm>
            <a:off x="3851920" y="1412776"/>
            <a:ext cx="1335823" cy="864096"/>
          </a:xfrm>
          <a:prstGeom prst="flowChartProcess">
            <a:avLst/>
          </a:prstGeom>
          <a:solidFill>
            <a:srgbClr val="D9E5C1"/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76200" dir="3000000" algn="l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36000" bIns="36000" rtlCol="0" anchor="t" anchorCtr="0">
            <a:normAutofit/>
          </a:bodyPr>
          <a:lstStyle/>
          <a:p>
            <a:pPr algn="ctr"/>
            <a:r>
              <a:rPr lang="it-IT" sz="1000" b="1" u="sng" dirty="0" smtClean="0">
                <a:solidFill>
                  <a:schemeClr val="tx1"/>
                </a:solidFill>
              </a:rPr>
              <a:t>GLH</a:t>
            </a:r>
            <a:r>
              <a:rPr lang="it-IT" sz="1000" b="1" u="sng" dirty="0">
                <a:solidFill>
                  <a:schemeClr val="tx1"/>
                </a:solidFill>
              </a:rPr>
              <a:t>:</a:t>
            </a:r>
          </a:p>
          <a:p>
            <a:r>
              <a:rPr lang="it-IT" sz="1000" dirty="0">
                <a:solidFill>
                  <a:schemeClr val="tx1"/>
                </a:solidFill>
              </a:rPr>
              <a:t>Prof. </a:t>
            </a:r>
            <a:r>
              <a:rPr lang="it-IT" sz="1000" dirty="0" err="1" smtClean="0">
                <a:solidFill>
                  <a:schemeClr val="tx1"/>
                </a:solidFill>
              </a:rPr>
              <a:t>ssa</a:t>
            </a:r>
            <a:r>
              <a:rPr lang="it-IT" sz="1000" dirty="0" smtClean="0">
                <a:solidFill>
                  <a:schemeClr val="tx1"/>
                </a:solidFill>
              </a:rPr>
              <a:t> </a:t>
            </a:r>
            <a:r>
              <a:rPr lang="it-IT" sz="1000" dirty="0" err="1" smtClean="0">
                <a:solidFill>
                  <a:schemeClr val="tx1"/>
                </a:solidFill>
              </a:rPr>
              <a:t>G.Fatigati</a:t>
            </a:r>
            <a:endParaRPr lang="it-IT" sz="1000" dirty="0">
              <a:solidFill>
                <a:schemeClr val="tx1"/>
              </a:solidFill>
            </a:endParaRPr>
          </a:p>
          <a:p>
            <a:r>
              <a:rPr lang="it-IT" sz="1000" dirty="0" smtClean="0">
                <a:solidFill>
                  <a:schemeClr val="tx1"/>
                </a:solidFill>
              </a:rPr>
              <a:t>Prof. M. </a:t>
            </a:r>
            <a:r>
              <a:rPr lang="it-IT" sz="1000" dirty="0" err="1" smtClean="0">
                <a:solidFill>
                  <a:schemeClr val="tx1"/>
                </a:solidFill>
              </a:rPr>
              <a:t>Arpaia</a:t>
            </a:r>
            <a:endParaRPr lang="it-IT" sz="1000" dirty="0">
              <a:solidFill>
                <a:schemeClr val="tx1"/>
              </a:solidFill>
            </a:endParaRPr>
          </a:p>
          <a:p>
            <a:r>
              <a:rPr lang="it-IT" sz="1000" dirty="0">
                <a:solidFill>
                  <a:schemeClr val="tx1"/>
                </a:solidFill>
              </a:rPr>
              <a:t>Prof. </a:t>
            </a:r>
            <a:r>
              <a:rPr lang="it-IT" sz="1000" dirty="0" err="1" smtClean="0">
                <a:solidFill>
                  <a:schemeClr val="tx1"/>
                </a:solidFill>
              </a:rPr>
              <a:t>ssa</a:t>
            </a:r>
            <a:r>
              <a:rPr lang="it-IT" sz="1000" dirty="0" smtClean="0">
                <a:solidFill>
                  <a:schemeClr val="tx1"/>
                </a:solidFill>
              </a:rPr>
              <a:t> M. </a:t>
            </a:r>
            <a:r>
              <a:rPr lang="it-IT" sz="1000" dirty="0" err="1" smtClean="0">
                <a:solidFill>
                  <a:schemeClr val="tx1"/>
                </a:solidFill>
              </a:rPr>
              <a:t>Tanzillo</a:t>
            </a:r>
            <a:endParaRPr lang="it-IT" sz="1000" dirty="0" smtClean="0">
              <a:solidFill>
                <a:schemeClr val="tx1"/>
              </a:solidFill>
            </a:endParaRPr>
          </a:p>
          <a:p>
            <a:r>
              <a:rPr lang="it-IT" sz="1000" dirty="0" smtClean="0">
                <a:solidFill>
                  <a:schemeClr val="tx1"/>
                </a:solidFill>
              </a:rPr>
              <a:t>Sig.  </a:t>
            </a:r>
            <a:r>
              <a:rPr lang="it-IT" sz="1000" dirty="0" err="1" smtClean="0">
                <a:solidFill>
                  <a:schemeClr val="tx1"/>
                </a:solidFill>
              </a:rPr>
              <a:t>Musti</a:t>
            </a:r>
            <a:r>
              <a:rPr lang="it-IT" sz="1000" dirty="0" smtClean="0">
                <a:solidFill>
                  <a:schemeClr val="tx1"/>
                </a:solidFill>
              </a:rPr>
              <a:t> Ciro</a:t>
            </a:r>
            <a:endParaRPr lang="it-IT" sz="1000" dirty="0">
              <a:solidFill>
                <a:schemeClr val="tx1"/>
              </a:solidFill>
            </a:endParaRPr>
          </a:p>
        </p:txBody>
      </p:sp>
      <p:sp>
        <p:nvSpPr>
          <p:cNvPr id="27" name="Elaborazione 26"/>
          <p:cNvSpPr/>
          <p:nvPr/>
        </p:nvSpPr>
        <p:spPr>
          <a:xfrm>
            <a:off x="5220072" y="1052736"/>
            <a:ext cx="1152128" cy="641622"/>
          </a:xfrm>
          <a:prstGeom prst="flowChartProcess">
            <a:avLst/>
          </a:prstGeom>
          <a:solidFill>
            <a:srgbClr val="D9E5C1"/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76200" dir="3000000" algn="l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36000" bIns="36000" rtlCol="0" anchor="t" anchorCtr="0">
            <a:normAutofit fontScale="92500" lnSpcReduction="20000"/>
          </a:bodyPr>
          <a:lstStyle/>
          <a:p>
            <a:pPr algn="ctr"/>
            <a:r>
              <a:rPr lang="it-IT" sz="1000" b="1" u="sng" dirty="0">
                <a:solidFill>
                  <a:schemeClr val="tx1"/>
                </a:solidFill>
              </a:rPr>
              <a:t>Consiglio di classe:</a:t>
            </a:r>
          </a:p>
          <a:p>
            <a:r>
              <a:rPr lang="it-IT" sz="1000" dirty="0">
                <a:solidFill>
                  <a:schemeClr val="tx1"/>
                </a:solidFill>
              </a:rPr>
              <a:t>Dirigente Scolastico</a:t>
            </a:r>
          </a:p>
          <a:p>
            <a:r>
              <a:rPr lang="it-IT" sz="1000" dirty="0">
                <a:solidFill>
                  <a:schemeClr val="tx1"/>
                </a:solidFill>
              </a:rPr>
              <a:t>Docenti</a:t>
            </a:r>
          </a:p>
          <a:p>
            <a:r>
              <a:rPr lang="it-IT" sz="1000" dirty="0">
                <a:solidFill>
                  <a:schemeClr val="tx1"/>
                </a:solidFill>
              </a:rPr>
              <a:t>Genitori</a:t>
            </a:r>
          </a:p>
          <a:p>
            <a:r>
              <a:rPr lang="it-IT" sz="1000" dirty="0">
                <a:solidFill>
                  <a:schemeClr val="tx1"/>
                </a:solidFill>
              </a:rPr>
              <a:t>Tutor di progetto </a:t>
            </a:r>
          </a:p>
          <a:p>
            <a:pPr algn="ctr"/>
            <a:endParaRPr lang="it-IT" sz="1000" b="1" u="sng" dirty="0">
              <a:solidFill>
                <a:schemeClr val="tx1"/>
              </a:solidFill>
            </a:endParaRPr>
          </a:p>
          <a:p>
            <a:pPr algn="ctr"/>
            <a:endParaRPr lang="it-IT" sz="1000" b="1" u="sng" dirty="0">
              <a:solidFill>
                <a:schemeClr val="tx1"/>
              </a:solidFill>
            </a:endParaRPr>
          </a:p>
        </p:txBody>
      </p:sp>
      <p:sp>
        <p:nvSpPr>
          <p:cNvPr id="25" name="Elaborazione 24"/>
          <p:cNvSpPr/>
          <p:nvPr/>
        </p:nvSpPr>
        <p:spPr>
          <a:xfrm>
            <a:off x="7308303" y="219509"/>
            <a:ext cx="1556583" cy="1481299"/>
          </a:xfrm>
          <a:prstGeom prst="flowChartProcess">
            <a:avLst/>
          </a:prstGeom>
          <a:solidFill>
            <a:srgbClr val="D9E5C1"/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76200" dir="3000000" algn="l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36000" bIns="36000" rtlCol="0" anchor="t" anchorCtr="0">
            <a:normAutofit fontScale="92500" lnSpcReduction="10000"/>
          </a:bodyPr>
          <a:lstStyle/>
          <a:p>
            <a:pPr algn="ctr"/>
            <a:r>
              <a:rPr lang="it-IT" sz="1000" b="1" u="sng" dirty="0">
                <a:solidFill>
                  <a:schemeClr val="tx1"/>
                </a:solidFill>
              </a:rPr>
              <a:t>Funzioni  strumentali:</a:t>
            </a:r>
          </a:p>
          <a:p>
            <a:r>
              <a:rPr lang="it-IT" sz="1000" dirty="0">
                <a:solidFill>
                  <a:schemeClr val="tx1"/>
                </a:solidFill>
              </a:rPr>
              <a:t>Area 1: </a:t>
            </a:r>
            <a:r>
              <a:rPr lang="it-IT" sz="1000" dirty="0" smtClean="0">
                <a:solidFill>
                  <a:schemeClr val="tx1"/>
                </a:solidFill>
              </a:rPr>
              <a:t>Prof.ssa  </a:t>
            </a:r>
            <a:r>
              <a:rPr lang="it-IT" sz="1000" dirty="0" err="1" smtClean="0">
                <a:solidFill>
                  <a:schemeClr val="tx1"/>
                </a:solidFill>
              </a:rPr>
              <a:t>M.Perillo</a:t>
            </a:r>
            <a:endParaRPr lang="it-IT" sz="1000" dirty="0">
              <a:solidFill>
                <a:schemeClr val="tx1"/>
              </a:solidFill>
            </a:endParaRPr>
          </a:p>
          <a:p>
            <a:r>
              <a:rPr lang="it-IT" sz="1000" dirty="0">
                <a:solidFill>
                  <a:schemeClr val="tx1"/>
                </a:solidFill>
              </a:rPr>
              <a:t>Area 2: </a:t>
            </a:r>
            <a:r>
              <a:rPr lang="it-IT" sz="1000" dirty="0" smtClean="0">
                <a:solidFill>
                  <a:schemeClr val="tx1"/>
                </a:solidFill>
              </a:rPr>
              <a:t>Prof.ssa </a:t>
            </a:r>
            <a:r>
              <a:rPr lang="it-IT" sz="1000" dirty="0">
                <a:solidFill>
                  <a:schemeClr val="tx1"/>
                </a:solidFill>
              </a:rPr>
              <a:t>A. </a:t>
            </a:r>
            <a:r>
              <a:rPr lang="it-IT" sz="1000" dirty="0" err="1" smtClean="0">
                <a:solidFill>
                  <a:schemeClr val="tx1"/>
                </a:solidFill>
              </a:rPr>
              <a:t>Riccardi</a:t>
            </a:r>
            <a:r>
              <a:rPr lang="it-IT" sz="1000" dirty="0" smtClean="0">
                <a:solidFill>
                  <a:schemeClr val="tx1"/>
                </a:solidFill>
              </a:rPr>
              <a:t> </a:t>
            </a:r>
            <a:endParaRPr lang="it-IT" sz="1000" dirty="0">
              <a:solidFill>
                <a:schemeClr val="tx1"/>
              </a:solidFill>
            </a:endParaRPr>
          </a:p>
          <a:p>
            <a:r>
              <a:rPr lang="it-IT" sz="1000" dirty="0">
                <a:solidFill>
                  <a:schemeClr val="tx1"/>
                </a:solidFill>
              </a:rPr>
              <a:t>Area 3: </a:t>
            </a:r>
            <a:r>
              <a:rPr lang="it-IT" sz="1000" dirty="0" smtClean="0">
                <a:solidFill>
                  <a:schemeClr val="tx1"/>
                </a:solidFill>
              </a:rPr>
              <a:t>Prof </a:t>
            </a:r>
            <a:r>
              <a:rPr lang="it-IT" sz="1000" dirty="0">
                <a:solidFill>
                  <a:schemeClr val="tx1"/>
                </a:solidFill>
              </a:rPr>
              <a:t>A. </a:t>
            </a:r>
            <a:r>
              <a:rPr lang="it-IT" sz="1000" dirty="0" err="1" smtClean="0">
                <a:solidFill>
                  <a:schemeClr val="tx1"/>
                </a:solidFill>
              </a:rPr>
              <a:t>Franciosa</a:t>
            </a:r>
            <a:endParaRPr lang="it-IT" sz="1000" dirty="0" smtClean="0">
              <a:solidFill>
                <a:schemeClr val="tx1"/>
              </a:solidFill>
            </a:endParaRPr>
          </a:p>
          <a:p>
            <a:r>
              <a:rPr lang="it-IT" sz="1000" dirty="0" smtClean="0">
                <a:solidFill>
                  <a:schemeClr val="tx1"/>
                </a:solidFill>
              </a:rPr>
              <a:t>              Prof. F. </a:t>
            </a:r>
            <a:r>
              <a:rPr lang="it-IT" sz="1000" dirty="0" err="1" smtClean="0">
                <a:solidFill>
                  <a:schemeClr val="tx1"/>
                </a:solidFill>
              </a:rPr>
              <a:t>Liparuli</a:t>
            </a:r>
            <a:endParaRPr lang="it-IT" sz="1000" dirty="0">
              <a:solidFill>
                <a:schemeClr val="tx1"/>
              </a:solidFill>
            </a:endParaRPr>
          </a:p>
          <a:p>
            <a:r>
              <a:rPr lang="it-IT" sz="1000" dirty="0" smtClean="0">
                <a:solidFill>
                  <a:schemeClr val="tx1"/>
                </a:solidFill>
              </a:rPr>
              <a:t>Area 4</a:t>
            </a:r>
            <a:r>
              <a:rPr lang="it-IT" sz="1000" dirty="0">
                <a:solidFill>
                  <a:schemeClr val="tx1"/>
                </a:solidFill>
              </a:rPr>
              <a:t>: </a:t>
            </a:r>
            <a:r>
              <a:rPr lang="it-IT" sz="1000" dirty="0" smtClean="0">
                <a:solidFill>
                  <a:schemeClr val="tx1"/>
                </a:solidFill>
              </a:rPr>
              <a:t>Prof. </a:t>
            </a:r>
            <a:r>
              <a:rPr lang="it-IT" sz="1000" dirty="0" err="1" smtClean="0">
                <a:solidFill>
                  <a:schemeClr val="tx1"/>
                </a:solidFill>
              </a:rPr>
              <a:t>ssa</a:t>
            </a:r>
            <a:r>
              <a:rPr lang="it-IT" sz="1000" dirty="0" smtClean="0">
                <a:solidFill>
                  <a:schemeClr val="tx1"/>
                </a:solidFill>
              </a:rPr>
              <a:t> L. Trombetta</a:t>
            </a:r>
            <a:endParaRPr lang="it-IT" sz="1000" dirty="0">
              <a:solidFill>
                <a:schemeClr val="tx1"/>
              </a:solidFill>
            </a:endParaRPr>
          </a:p>
          <a:p>
            <a:r>
              <a:rPr lang="it-IT" sz="1000" dirty="0" smtClean="0">
                <a:solidFill>
                  <a:schemeClr val="tx1"/>
                </a:solidFill>
              </a:rPr>
              <a:t> Area 5  Prof. G. </a:t>
            </a:r>
            <a:r>
              <a:rPr lang="it-IT" sz="1000" dirty="0" err="1" smtClean="0">
                <a:solidFill>
                  <a:schemeClr val="tx1"/>
                </a:solidFill>
              </a:rPr>
              <a:t>Piscopo</a:t>
            </a:r>
            <a:r>
              <a:rPr lang="it-IT" sz="1000" dirty="0" smtClean="0">
                <a:solidFill>
                  <a:schemeClr val="tx1"/>
                </a:solidFill>
              </a:rPr>
              <a:t> </a:t>
            </a:r>
          </a:p>
          <a:p>
            <a:r>
              <a:rPr lang="it-IT" sz="1000" dirty="0" smtClean="0">
                <a:solidFill>
                  <a:schemeClr val="tx1"/>
                </a:solidFill>
              </a:rPr>
              <a:t> Area 6  Prof</a:t>
            </a:r>
            <a:r>
              <a:rPr lang="it-IT" sz="1000" dirty="0">
                <a:solidFill>
                  <a:schemeClr val="tx1"/>
                </a:solidFill>
              </a:rPr>
              <a:t>. </a:t>
            </a:r>
            <a:r>
              <a:rPr lang="it-IT" sz="1000" dirty="0" smtClean="0">
                <a:solidFill>
                  <a:schemeClr val="tx1"/>
                </a:solidFill>
              </a:rPr>
              <a:t>R.  </a:t>
            </a:r>
            <a:r>
              <a:rPr lang="it-IT" sz="1000" dirty="0" err="1" smtClean="0">
                <a:solidFill>
                  <a:schemeClr val="tx1"/>
                </a:solidFill>
              </a:rPr>
              <a:t>Arigliani</a:t>
            </a:r>
            <a:endParaRPr lang="it-IT" sz="1000" dirty="0" smtClean="0">
              <a:solidFill>
                <a:schemeClr val="tx1"/>
              </a:solidFill>
            </a:endParaRPr>
          </a:p>
          <a:p>
            <a:r>
              <a:rPr lang="it-IT" sz="1000" dirty="0" smtClean="0">
                <a:solidFill>
                  <a:schemeClr val="tx1"/>
                </a:solidFill>
              </a:rPr>
              <a:t>              Prof.  P. Alfieri</a:t>
            </a:r>
          </a:p>
          <a:p>
            <a:r>
              <a:rPr lang="it-IT" sz="1000" dirty="0" smtClean="0">
                <a:solidFill>
                  <a:schemeClr val="tx1"/>
                </a:solidFill>
              </a:rPr>
              <a:t>Area 7-8: Prof</a:t>
            </a:r>
            <a:r>
              <a:rPr lang="it-IT" sz="1000" dirty="0">
                <a:solidFill>
                  <a:schemeClr val="tx1"/>
                </a:solidFill>
              </a:rPr>
              <a:t>. </a:t>
            </a:r>
            <a:r>
              <a:rPr lang="it-IT" sz="1000" dirty="0" err="1" smtClean="0">
                <a:solidFill>
                  <a:schemeClr val="tx1"/>
                </a:solidFill>
              </a:rPr>
              <a:t>ssa</a:t>
            </a:r>
            <a:r>
              <a:rPr lang="it-IT" sz="1000" dirty="0" smtClean="0">
                <a:solidFill>
                  <a:schemeClr val="tx1"/>
                </a:solidFill>
              </a:rPr>
              <a:t>  </a:t>
            </a:r>
            <a:r>
              <a:rPr lang="it-IT" sz="1000" dirty="0" err="1" smtClean="0">
                <a:solidFill>
                  <a:schemeClr val="tx1"/>
                </a:solidFill>
              </a:rPr>
              <a:t>M.Pizza</a:t>
            </a:r>
            <a:endParaRPr lang="it-IT" sz="1000" dirty="0">
              <a:solidFill>
                <a:schemeClr val="tx1"/>
              </a:solidFill>
            </a:endParaRPr>
          </a:p>
          <a:p>
            <a:r>
              <a:rPr lang="it-IT" sz="1000" dirty="0" smtClean="0">
                <a:solidFill>
                  <a:schemeClr val="tx1"/>
                </a:solidFill>
              </a:rPr>
              <a:t>                   Prof. </a:t>
            </a:r>
            <a:r>
              <a:rPr lang="it-IT" sz="1000" dirty="0" err="1" smtClean="0">
                <a:solidFill>
                  <a:schemeClr val="tx1"/>
                </a:solidFill>
              </a:rPr>
              <a:t>ssa</a:t>
            </a:r>
            <a:r>
              <a:rPr lang="it-IT" sz="1000" dirty="0" smtClean="0">
                <a:solidFill>
                  <a:schemeClr val="tx1"/>
                </a:solidFill>
              </a:rPr>
              <a:t> R. </a:t>
            </a:r>
            <a:r>
              <a:rPr lang="it-IT" sz="1000" dirty="0" err="1" smtClean="0">
                <a:solidFill>
                  <a:schemeClr val="tx1"/>
                </a:solidFill>
              </a:rPr>
              <a:t>Caliendo</a:t>
            </a:r>
            <a:endParaRPr lang="it-IT" sz="1000" dirty="0">
              <a:solidFill>
                <a:schemeClr val="tx1"/>
              </a:solidFill>
            </a:endParaRPr>
          </a:p>
          <a:p>
            <a:endParaRPr lang="it-IT" sz="1000" dirty="0">
              <a:solidFill>
                <a:schemeClr val="tx1"/>
              </a:solidFill>
            </a:endParaRPr>
          </a:p>
          <a:p>
            <a:pPr algn="ctr"/>
            <a:endParaRPr lang="it-IT" sz="1000" b="1" u="sng" dirty="0">
              <a:solidFill>
                <a:schemeClr val="tx1"/>
              </a:solidFill>
            </a:endParaRPr>
          </a:p>
          <a:p>
            <a:pPr algn="ctr"/>
            <a:endParaRPr lang="it-IT" sz="1000" b="1" u="sng" dirty="0">
              <a:solidFill>
                <a:schemeClr val="tx1"/>
              </a:solidFill>
            </a:endParaRPr>
          </a:p>
          <a:p>
            <a:pPr algn="ctr"/>
            <a:endParaRPr lang="it-IT" sz="1000" b="1" u="sng" dirty="0">
              <a:solidFill>
                <a:schemeClr val="tx1"/>
              </a:solidFill>
            </a:endParaRPr>
          </a:p>
        </p:txBody>
      </p:sp>
      <p:sp>
        <p:nvSpPr>
          <p:cNvPr id="7" name="Elaborazione alternativa 6"/>
          <p:cNvSpPr/>
          <p:nvPr/>
        </p:nvSpPr>
        <p:spPr>
          <a:xfrm>
            <a:off x="5508104" y="3140968"/>
            <a:ext cx="1188955" cy="432048"/>
          </a:xfrm>
          <a:prstGeom prst="flowChartAlternateProcess">
            <a:avLst/>
          </a:prstGeom>
          <a:ln w="571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100" b="1" dirty="0">
                <a:solidFill>
                  <a:schemeClr val="tx1"/>
                </a:solidFill>
              </a:rPr>
              <a:t>Collegio dei Docenti</a:t>
            </a:r>
          </a:p>
        </p:txBody>
      </p:sp>
      <p:sp>
        <p:nvSpPr>
          <p:cNvPr id="34" name="Elaborazione alternativa 33"/>
          <p:cNvSpPr/>
          <p:nvPr/>
        </p:nvSpPr>
        <p:spPr>
          <a:xfrm>
            <a:off x="1013505" y="1268760"/>
            <a:ext cx="2652493" cy="1656184"/>
          </a:xfrm>
          <a:prstGeom prst="flowChartAlternateProcess">
            <a:avLst/>
          </a:prstGeom>
          <a:ln w="508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 algn="ctr"/>
            <a:r>
              <a:rPr lang="it-IT" sz="1200" b="1" u="sng" dirty="0" smtClean="0">
                <a:solidFill>
                  <a:schemeClr val="tx1"/>
                </a:solidFill>
              </a:rPr>
              <a:t>Gruppo di miglioramento</a:t>
            </a:r>
          </a:p>
          <a:p>
            <a:pPr algn="ctr"/>
            <a:r>
              <a:rPr lang="it-IT" sz="1050" dirty="0" smtClean="0">
                <a:solidFill>
                  <a:schemeClr val="tx1"/>
                </a:solidFill>
              </a:rPr>
              <a:t>Dirigente Scolastico :</a:t>
            </a:r>
          </a:p>
          <a:p>
            <a:pPr algn="ctr"/>
            <a:r>
              <a:rPr lang="it-IT" sz="1050" dirty="0" smtClean="0">
                <a:solidFill>
                  <a:schemeClr val="tx1"/>
                </a:solidFill>
              </a:rPr>
              <a:t>Prof.ssa </a:t>
            </a:r>
            <a:r>
              <a:rPr lang="it-IT" sz="1050" dirty="0">
                <a:solidFill>
                  <a:schemeClr val="tx1"/>
                </a:solidFill>
              </a:rPr>
              <a:t>A. </a:t>
            </a:r>
            <a:r>
              <a:rPr lang="it-IT" sz="1050" dirty="0" err="1" smtClean="0">
                <a:solidFill>
                  <a:schemeClr val="tx1"/>
                </a:solidFill>
              </a:rPr>
              <a:t>M.C</a:t>
            </a:r>
            <a:r>
              <a:rPr lang="it-IT" sz="1050" dirty="0" smtClean="0">
                <a:solidFill>
                  <a:schemeClr val="tx1"/>
                </a:solidFill>
              </a:rPr>
              <a:t> </a:t>
            </a:r>
            <a:r>
              <a:rPr lang="it-IT" sz="1050" dirty="0" err="1" smtClean="0">
                <a:solidFill>
                  <a:schemeClr val="tx1"/>
                </a:solidFill>
              </a:rPr>
              <a:t>riscuolo</a:t>
            </a:r>
            <a:endParaRPr lang="it-IT" sz="1050" dirty="0" smtClean="0">
              <a:solidFill>
                <a:schemeClr val="tx1"/>
              </a:solidFill>
            </a:endParaRPr>
          </a:p>
          <a:p>
            <a:pPr algn="ctr"/>
            <a:r>
              <a:rPr lang="it-IT" sz="1050" dirty="0" smtClean="0">
                <a:solidFill>
                  <a:schemeClr val="tx1"/>
                </a:solidFill>
              </a:rPr>
              <a:t>Responsabile </a:t>
            </a:r>
            <a:r>
              <a:rPr lang="it-IT" sz="1050" smtClean="0">
                <a:solidFill>
                  <a:schemeClr val="tx1"/>
                </a:solidFill>
              </a:rPr>
              <a:t>Qualità </a:t>
            </a:r>
            <a:r>
              <a:rPr lang="it-IT" sz="1050" smtClean="0">
                <a:solidFill>
                  <a:schemeClr val="tx1"/>
                </a:solidFill>
              </a:rPr>
              <a:t>: Prof.ssa </a:t>
            </a:r>
            <a:r>
              <a:rPr lang="it-IT" sz="1050" dirty="0" smtClean="0">
                <a:solidFill>
                  <a:schemeClr val="tx1"/>
                </a:solidFill>
              </a:rPr>
              <a:t>C. Bilardo</a:t>
            </a:r>
          </a:p>
          <a:p>
            <a:pPr algn="ctr"/>
            <a:r>
              <a:rPr lang="it-IT" sz="1050" dirty="0" smtClean="0">
                <a:solidFill>
                  <a:schemeClr val="tx1"/>
                </a:solidFill>
              </a:rPr>
              <a:t>Funzione Strumentale Area </a:t>
            </a:r>
          </a:p>
          <a:p>
            <a:pPr algn="ctr"/>
            <a:r>
              <a:rPr lang="it-IT" sz="1050" dirty="0" smtClean="0">
                <a:solidFill>
                  <a:schemeClr val="tx1"/>
                </a:solidFill>
              </a:rPr>
              <a:t>1-2-3-4-5-6-7-8</a:t>
            </a:r>
          </a:p>
          <a:p>
            <a:pPr algn="ctr"/>
            <a:r>
              <a:rPr lang="it-IT" sz="1050" dirty="0" smtClean="0">
                <a:solidFill>
                  <a:schemeClr val="tx1"/>
                </a:solidFill>
              </a:rPr>
              <a:t>Coordinatori di dipartimento</a:t>
            </a:r>
          </a:p>
          <a:p>
            <a:pPr algn="ctr"/>
            <a:r>
              <a:rPr lang="it-IT" sz="1050" dirty="0" smtClean="0">
                <a:solidFill>
                  <a:schemeClr val="tx1"/>
                </a:solidFill>
              </a:rPr>
              <a:t>Dirigente servizi generali e amministrativi</a:t>
            </a:r>
            <a:endParaRPr lang="it-IT" sz="1050" dirty="0">
              <a:solidFill>
                <a:schemeClr val="tx1"/>
              </a:solidFill>
            </a:endParaRPr>
          </a:p>
        </p:txBody>
      </p:sp>
      <p:sp>
        <p:nvSpPr>
          <p:cNvPr id="4" name="Elaborazione 3"/>
          <p:cNvSpPr/>
          <p:nvPr/>
        </p:nvSpPr>
        <p:spPr>
          <a:xfrm>
            <a:off x="164878" y="221444"/>
            <a:ext cx="2868148" cy="903300"/>
          </a:xfrm>
          <a:prstGeom prst="flowChartProcess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100" b="1" cap="sm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Organigramma della</a:t>
            </a:r>
          </a:p>
          <a:p>
            <a:pPr algn="ctr"/>
            <a:r>
              <a:rPr lang="it-IT" sz="1100" b="1" cap="sm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Scuola Secondaria di Primo Grado Statale </a:t>
            </a:r>
          </a:p>
          <a:p>
            <a:pPr algn="ctr"/>
            <a:r>
              <a:rPr lang="it-IT" sz="1100" b="1" cap="sm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 indirizzo musicale “</a:t>
            </a:r>
            <a:r>
              <a:rPr lang="it-IT" sz="1100" b="1" cap="small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Ferrajolo-Capasso</a:t>
            </a:r>
            <a:r>
              <a:rPr lang="it-IT" sz="1100" b="1" cap="sm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</a:p>
          <a:p>
            <a:pPr algn="ctr"/>
            <a:r>
              <a:rPr lang="it-IT" sz="1100" b="1" cap="sm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 Acerra (</a:t>
            </a:r>
            <a:r>
              <a:rPr lang="it-IT" sz="1100" b="1" cap="small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</a:t>
            </a:r>
            <a:r>
              <a:rPr lang="it-IT" sz="1100" b="1" cap="sm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algn="ctr"/>
            <a:r>
              <a:rPr lang="it-IT" sz="1100" b="1" cap="sm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ANNO SCOLASTICO 2014/15</a:t>
            </a:r>
            <a:endParaRPr lang="it-IT" sz="1100" b="1" cap="sm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8" name="Connettore 2 37"/>
          <p:cNvCxnSpPr>
            <a:stCxn id="7" idx="0"/>
            <a:endCxn id="25" idx="1"/>
          </p:cNvCxnSpPr>
          <p:nvPr/>
        </p:nvCxnSpPr>
        <p:spPr>
          <a:xfrm flipV="1">
            <a:off x="6102582" y="960159"/>
            <a:ext cx="1205721" cy="218080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64" name="Connettore 2 63"/>
          <p:cNvCxnSpPr>
            <a:stCxn id="7" idx="0"/>
            <a:endCxn id="27" idx="2"/>
          </p:cNvCxnSpPr>
          <p:nvPr/>
        </p:nvCxnSpPr>
        <p:spPr>
          <a:xfrm flipH="1" flipV="1">
            <a:off x="5796136" y="1694358"/>
            <a:ext cx="306446" cy="144661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67" name="Connettore 2 66"/>
          <p:cNvCxnSpPr>
            <a:endCxn id="7" idx="2"/>
          </p:cNvCxnSpPr>
          <p:nvPr/>
        </p:nvCxnSpPr>
        <p:spPr>
          <a:xfrm flipV="1">
            <a:off x="5580112" y="3573016"/>
            <a:ext cx="522470" cy="129614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70" name="Connettore 2 69"/>
          <p:cNvCxnSpPr>
            <a:stCxn id="7" idx="2"/>
            <a:endCxn id="30" idx="3"/>
          </p:cNvCxnSpPr>
          <p:nvPr/>
        </p:nvCxnSpPr>
        <p:spPr>
          <a:xfrm flipH="1">
            <a:off x="4160058" y="3573016"/>
            <a:ext cx="1942524" cy="20197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77" name="Connettore 2 76"/>
          <p:cNvCxnSpPr>
            <a:stCxn id="7" idx="2"/>
            <a:endCxn id="29" idx="3"/>
          </p:cNvCxnSpPr>
          <p:nvPr/>
        </p:nvCxnSpPr>
        <p:spPr>
          <a:xfrm flipH="1">
            <a:off x="5028387" y="3573016"/>
            <a:ext cx="1074195" cy="3600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98" name="Connettore 2 97"/>
          <p:cNvCxnSpPr/>
          <p:nvPr/>
        </p:nvCxnSpPr>
        <p:spPr>
          <a:xfrm flipV="1">
            <a:off x="6066578" y="1124744"/>
            <a:ext cx="521646" cy="201622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19" name="Rettangolo 218"/>
          <p:cNvSpPr/>
          <p:nvPr/>
        </p:nvSpPr>
        <p:spPr>
          <a:xfrm>
            <a:off x="6513258" y="6501268"/>
            <a:ext cx="2331181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>
                <a:solidFill>
                  <a:schemeClr val="tx1"/>
                </a:solidFill>
              </a:rPr>
              <a:t>Allegato Cap. 7 manuale qualità</a:t>
            </a:r>
            <a:endParaRPr lang="it-IT" sz="1200" dirty="0">
              <a:solidFill>
                <a:schemeClr val="tx1"/>
              </a:solidFill>
            </a:endParaRPr>
          </a:p>
        </p:txBody>
      </p:sp>
      <p:cxnSp>
        <p:nvCxnSpPr>
          <p:cNvPr id="272" name="Connettore 2 271"/>
          <p:cNvCxnSpPr>
            <a:stCxn id="7" idx="3"/>
            <a:endCxn id="26" idx="1"/>
          </p:cNvCxnSpPr>
          <p:nvPr/>
        </p:nvCxnSpPr>
        <p:spPr>
          <a:xfrm>
            <a:off x="6697059" y="3356992"/>
            <a:ext cx="323213" cy="10801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87" name="Connettore 2 286"/>
          <p:cNvCxnSpPr>
            <a:stCxn id="34" idx="1"/>
            <a:endCxn id="18" idx="0"/>
          </p:cNvCxnSpPr>
          <p:nvPr/>
        </p:nvCxnSpPr>
        <p:spPr>
          <a:xfrm flipH="1">
            <a:off x="619916" y="2096852"/>
            <a:ext cx="393589" cy="252028"/>
          </a:xfrm>
          <a:prstGeom prst="straightConnector1">
            <a:avLst/>
          </a:prstGeom>
          <a:ln w="63500" cap="rnd">
            <a:solidFill>
              <a:schemeClr val="accent6"/>
            </a:solidFill>
            <a:miter lim="800000"/>
            <a:headEnd type="stealth" w="med" len="med"/>
            <a:tailEnd type="stealth"/>
          </a:ln>
          <a:effectLst>
            <a:glow>
              <a:schemeClr val="tx1">
                <a:alpha val="40000"/>
              </a:schemeClr>
            </a:glow>
            <a:outerShdw blurRad="50800" dist="38100" dir="1080000" sx="107000" sy="107000" algn="tl" rotWithShape="0">
              <a:prstClr val="black">
                <a:alpha val="41000"/>
              </a:prstClr>
            </a:outerShdw>
            <a:softEdge rad="0"/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0" name="Connettore 2 279"/>
          <p:cNvCxnSpPr/>
          <p:nvPr/>
        </p:nvCxnSpPr>
        <p:spPr>
          <a:xfrm flipH="1">
            <a:off x="827584" y="2924944"/>
            <a:ext cx="1563512" cy="288032"/>
          </a:xfrm>
          <a:prstGeom prst="straightConnector1">
            <a:avLst/>
          </a:prstGeom>
          <a:ln w="63500" cap="rnd">
            <a:solidFill>
              <a:schemeClr val="accent6"/>
            </a:solidFill>
            <a:miter lim="800000"/>
            <a:headEnd type="stealth" w="med" len="med"/>
            <a:tailEnd type="stealth"/>
          </a:ln>
          <a:effectLst>
            <a:glow>
              <a:schemeClr val="tx1">
                <a:alpha val="40000"/>
              </a:schemeClr>
            </a:glow>
            <a:outerShdw blurRad="50800" dist="38100" dir="1080000" sx="107000" sy="107000" algn="tl" rotWithShape="0">
              <a:prstClr val="black">
                <a:alpha val="41000"/>
              </a:prstClr>
            </a:outerShdw>
            <a:softEdge rad="0"/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34" name="Elaborazione alternativa 133"/>
          <p:cNvSpPr/>
          <p:nvPr/>
        </p:nvSpPr>
        <p:spPr>
          <a:xfrm>
            <a:off x="3563888" y="260648"/>
            <a:ext cx="1143930" cy="381533"/>
          </a:xfrm>
          <a:prstGeom prst="flowChartAlternateProcess">
            <a:avLst/>
          </a:prstGeom>
          <a:ln w="508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normAutofit fontScale="85000" lnSpcReduction="20000"/>
          </a:bodyPr>
          <a:lstStyle/>
          <a:p>
            <a:pPr algn="ctr"/>
            <a:r>
              <a:rPr lang="it-IT" sz="1200" b="1" u="sng" dirty="0">
                <a:solidFill>
                  <a:schemeClr val="tx1"/>
                </a:solidFill>
              </a:rPr>
              <a:t>Altre istituzioni </a:t>
            </a:r>
            <a:r>
              <a:rPr lang="it-IT" sz="1200" b="1" u="sng" dirty="0" smtClean="0">
                <a:solidFill>
                  <a:schemeClr val="tx1"/>
                </a:solidFill>
              </a:rPr>
              <a:t>scolastiche</a:t>
            </a:r>
            <a:endParaRPr lang="it-IT" sz="1200" b="1" u="sng" dirty="0">
              <a:solidFill>
                <a:schemeClr val="tx1"/>
              </a:solidFill>
            </a:endParaRPr>
          </a:p>
        </p:txBody>
      </p:sp>
      <p:cxnSp>
        <p:nvCxnSpPr>
          <p:cNvPr id="135" name="Connettore 2 134"/>
          <p:cNvCxnSpPr>
            <a:stCxn id="34" idx="3"/>
            <a:endCxn id="134" idx="2"/>
          </p:cNvCxnSpPr>
          <p:nvPr/>
        </p:nvCxnSpPr>
        <p:spPr>
          <a:xfrm flipV="1">
            <a:off x="3665998" y="642181"/>
            <a:ext cx="469855" cy="1454671"/>
          </a:xfrm>
          <a:prstGeom prst="straightConnector1">
            <a:avLst/>
          </a:prstGeom>
          <a:ln w="63500" cap="rnd">
            <a:solidFill>
              <a:schemeClr val="accent6"/>
            </a:solidFill>
            <a:miter lim="800000"/>
            <a:headEnd type="stealth" w="med" len="med"/>
            <a:tailEnd type="stealth"/>
          </a:ln>
          <a:effectLst>
            <a:glow>
              <a:schemeClr val="tx1">
                <a:alpha val="40000"/>
              </a:schemeClr>
            </a:glow>
            <a:outerShdw blurRad="50800" dist="38100" dir="1080000" sx="107000" sy="107000" algn="tl" rotWithShape="0">
              <a:prstClr val="black">
                <a:alpha val="41000"/>
              </a:prstClr>
            </a:outerShdw>
            <a:softEdge rad="0"/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" name="Connettore 2 2"/>
          <p:cNvCxnSpPr>
            <a:stCxn id="34" idx="2"/>
            <a:endCxn id="7" idx="1"/>
          </p:cNvCxnSpPr>
          <p:nvPr/>
        </p:nvCxnSpPr>
        <p:spPr>
          <a:xfrm>
            <a:off x="2339752" y="2924944"/>
            <a:ext cx="3168352" cy="432048"/>
          </a:xfrm>
          <a:prstGeom prst="straightConnector1">
            <a:avLst/>
          </a:prstGeom>
          <a:ln w="63500" cap="rnd">
            <a:solidFill>
              <a:schemeClr val="accent6"/>
            </a:solidFill>
            <a:miter lim="800000"/>
            <a:headEnd type="stealth" w="med" len="med"/>
            <a:tailEnd type="stealth"/>
          </a:ln>
          <a:effectLst>
            <a:glow>
              <a:schemeClr val="tx1">
                <a:alpha val="40000"/>
              </a:schemeClr>
            </a:glow>
            <a:outerShdw blurRad="50800" dist="38100" dir="1080000" sx="107000" sy="107000" algn="tl" rotWithShape="0">
              <a:prstClr val="black">
                <a:alpha val="41000"/>
              </a:prstClr>
            </a:outerShdw>
            <a:softEdge rad="0"/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3" name="Connettore 2 72"/>
          <p:cNvCxnSpPr>
            <a:stCxn id="7" idx="0"/>
            <a:endCxn id="31" idx="2"/>
          </p:cNvCxnSpPr>
          <p:nvPr/>
        </p:nvCxnSpPr>
        <p:spPr>
          <a:xfrm flipH="1" flipV="1">
            <a:off x="4519832" y="2276872"/>
            <a:ext cx="1582750" cy="86409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31" name="Connettore 2 130"/>
          <p:cNvCxnSpPr>
            <a:stCxn id="31" idx="0"/>
            <a:endCxn id="134" idx="2"/>
          </p:cNvCxnSpPr>
          <p:nvPr/>
        </p:nvCxnSpPr>
        <p:spPr>
          <a:xfrm flipH="1" flipV="1">
            <a:off x="4135853" y="642181"/>
            <a:ext cx="383979" cy="770595"/>
          </a:xfrm>
          <a:prstGeom prst="straightConnector1">
            <a:avLst/>
          </a:prstGeom>
          <a:ln w="28575">
            <a:solidFill>
              <a:srgbClr val="92D050"/>
            </a:solidFill>
            <a:headEnd type="arrow"/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60" name="Elaborazione 59"/>
          <p:cNvSpPr/>
          <p:nvPr/>
        </p:nvSpPr>
        <p:spPr>
          <a:xfrm>
            <a:off x="2627784" y="4005064"/>
            <a:ext cx="1944216" cy="936104"/>
          </a:xfrm>
          <a:prstGeom prst="flowChartProcess">
            <a:avLst/>
          </a:prstGeom>
          <a:solidFill>
            <a:srgbClr val="D9E5C1"/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76200" dir="3000000" algn="l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36000" bIns="36000" rtlCol="0" anchor="t" anchorCtr="0">
            <a:normAutofit/>
          </a:bodyPr>
          <a:lstStyle/>
          <a:p>
            <a:r>
              <a:rPr lang="it-IT" sz="1000" b="1" u="sng" dirty="0" smtClean="0">
                <a:solidFill>
                  <a:schemeClr val="tx1"/>
                </a:solidFill>
              </a:rPr>
              <a:t>GOP: da definire</a:t>
            </a:r>
            <a:endParaRPr lang="it-IT" sz="1000" b="1" u="sng" dirty="0">
              <a:solidFill>
                <a:schemeClr val="tx1"/>
              </a:solidFill>
            </a:endParaRPr>
          </a:p>
          <a:p>
            <a:r>
              <a:rPr lang="it-IT" sz="1000" dirty="0" smtClean="0">
                <a:solidFill>
                  <a:schemeClr val="tx1"/>
                </a:solidFill>
              </a:rPr>
              <a:t>Facilitatore:  </a:t>
            </a:r>
          </a:p>
          <a:p>
            <a:r>
              <a:rPr lang="it-IT" sz="1000" dirty="0" err="1" smtClean="0">
                <a:solidFill>
                  <a:schemeClr val="tx1"/>
                </a:solidFill>
              </a:rPr>
              <a:t>Ref</a:t>
            </a:r>
            <a:r>
              <a:rPr lang="it-IT" sz="1000" dirty="0" smtClean="0">
                <a:solidFill>
                  <a:schemeClr val="tx1"/>
                </a:solidFill>
              </a:rPr>
              <a:t>. Valutazione: </a:t>
            </a:r>
            <a:endParaRPr lang="it-IT" sz="1000" dirty="0">
              <a:solidFill>
                <a:schemeClr val="tx1"/>
              </a:solidFill>
            </a:endParaRPr>
          </a:p>
          <a:p>
            <a:r>
              <a:rPr lang="it-IT" sz="1000" dirty="0" smtClean="0">
                <a:solidFill>
                  <a:schemeClr val="tx1"/>
                </a:solidFill>
              </a:rPr>
              <a:t>Tutor </a:t>
            </a:r>
            <a:r>
              <a:rPr lang="it-IT" sz="1000" dirty="0" err="1" smtClean="0">
                <a:solidFill>
                  <a:schemeClr val="tx1"/>
                </a:solidFill>
              </a:rPr>
              <a:t>D’Obiettivo</a:t>
            </a:r>
            <a:r>
              <a:rPr lang="it-IT" sz="1000" dirty="0" smtClean="0">
                <a:solidFill>
                  <a:schemeClr val="tx1"/>
                </a:solidFill>
              </a:rPr>
              <a:t>: </a:t>
            </a:r>
          </a:p>
          <a:p>
            <a:r>
              <a:rPr lang="it-IT" sz="1000" dirty="0" smtClean="0">
                <a:solidFill>
                  <a:schemeClr val="tx1"/>
                </a:solidFill>
              </a:rPr>
              <a:t>Tutor d’aula ed esperti esterni</a:t>
            </a:r>
            <a:endParaRPr lang="it-IT" sz="1000" dirty="0">
              <a:solidFill>
                <a:schemeClr val="tx1"/>
              </a:solidFill>
            </a:endParaRPr>
          </a:p>
        </p:txBody>
      </p:sp>
      <p:cxnSp>
        <p:nvCxnSpPr>
          <p:cNvPr id="86" name="Connettore 2 85"/>
          <p:cNvCxnSpPr>
            <a:stCxn id="7" idx="2"/>
            <a:endCxn id="60" idx="3"/>
          </p:cNvCxnSpPr>
          <p:nvPr/>
        </p:nvCxnSpPr>
        <p:spPr>
          <a:xfrm flipH="1">
            <a:off x="4572000" y="3573016"/>
            <a:ext cx="1530582" cy="9001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39" name="Elaborazione 38"/>
          <p:cNvSpPr/>
          <p:nvPr/>
        </p:nvSpPr>
        <p:spPr>
          <a:xfrm>
            <a:off x="7812360" y="4877545"/>
            <a:ext cx="1224136" cy="855711"/>
          </a:xfrm>
          <a:prstGeom prst="flowChartProcess">
            <a:avLst/>
          </a:prstGeom>
          <a:solidFill>
            <a:srgbClr val="D9E5C1"/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76200" dir="3000000" algn="l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36000" bIns="36000" rtlCol="0" anchor="t" anchorCtr="0">
            <a:normAutofit/>
          </a:bodyPr>
          <a:lstStyle/>
          <a:p>
            <a:r>
              <a:rPr lang="it-IT" sz="1000" b="1" u="sng" dirty="0" smtClean="0">
                <a:solidFill>
                  <a:schemeClr val="tx1"/>
                </a:solidFill>
              </a:rPr>
              <a:t>Commissione Legalità</a:t>
            </a:r>
          </a:p>
          <a:p>
            <a:r>
              <a:rPr lang="it-IT" sz="1000" dirty="0" smtClean="0">
                <a:solidFill>
                  <a:schemeClr val="tx1"/>
                </a:solidFill>
              </a:rPr>
              <a:t>Prof. </a:t>
            </a:r>
            <a:r>
              <a:rPr lang="it-IT" sz="1000" dirty="0" err="1" smtClean="0">
                <a:solidFill>
                  <a:schemeClr val="tx1"/>
                </a:solidFill>
              </a:rPr>
              <a:t>ssa</a:t>
            </a:r>
            <a:r>
              <a:rPr lang="it-IT" sz="1000" dirty="0" smtClean="0">
                <a:solidFill>
                  <a:schemeClr val="tx1"/>
                </a:solidFill>
              </a:rPr>
              <a:t> </a:t>
            </a:r>
            <a:r>
              <a:rPr lang="it-IT" sz="1000" dirty="0" err="1" smtClean="0">
                <a:solidFill>
                  <a:schemeClr val="tx1"/>
                </a:solidFill>
              </a:rPr>
              <a:t>A.Peluso</a:t>
            </a:r>
            <a:endParaRPr lang="it-IT" sz="1000" dirty="0" smtClean="0">
              <a:solidFill>
                <a:schemeClr val="tx1"/>
              </a:solidFill>
            </a:endParaRPr>
          </a:p>
          <a:p>
            <a:r>
              <a:rPr lang="it-IT" sz="1000" dirty="0" smtClean="0">
                <a:solidFill>
                  <a:schemeClr val="tx1"/>
                </a:solidFill>
              </a:rPr>
              <a:t>Prof. </a:t>
            </a:r>
            <a:r>
              <a:rPr lang="it-IT" sz="1000" dirty="0" err="1" smtClean="0">
                <a:solidFill>
                  <a:schemeClr val="tx1"/>
                </a:solidFill>
              </a:rPr>
              <a:t>ssa</a:t>
            </a:r>
            <a:r>
              <a:rPr lang="it-IT" sz="1000" dirty="0" smtClean="0">
                <a:solidFill>
                  <a:schemeClr val="tx1"/>
                </a:solidFill>
              </a:rPr>
              <a:t> E. </a:t>
            </a:r>
            <a:r>
              <a:rPr lang="it-IT" sz="1000" dirty="0" err="1" smtClean="0">
                <a:solidFill>
                  <a:schemeClr val="tx1"/>
                </a:solidFill>
              </a:rPr>
              <a:t>Ottaiano</a:t>
            </a:r>
            <a:endParaRPr lang="it-IT" sz="1000" dirty="0" smtClean="0">
              <a:solidFill>
                <a:schemeClr val="tx1"/>
              </a:solidFill>
            </a:endParaRPr>
          </a:p>
          <a:p>
            <a:r>
              <a:rPr lang="it-IT" sz="1000" dirty="0" smtClean="0">
                <a:solidFill>
                  <a:schemeClr val="tx1"/>
                </a:solidFill>
              </a:rPr>
              <a:t>Prof. G. </a:t>
            </a:r>
            <a:r>
              <a:rPr lang="it-IT" sz="1000" dirty="0" err="1" smtClean="0">
                <a:solidFill>
                  <a:schemeClr val="tx1"/>
                </a:solidFill>
              </a:rPr>
              <a:t>Piscopo</a:t>
            </a:r>
            <a:endParaRPr lang="it-IT" sz="1000" dirty="0" smtClean="0">
              <a:solidFill>
                <a:schemeClr val="tx1"/>
              </a:solidFill>
            </a:endParaRPr>
          </a:p>
          <a:p>
            <a:endParaRPr lang="it-IT" sz="1000" dirty="0">
              <a:solidFill>
                <a:schemeClr val="tx1"/>
              </a:solidFill>
            </a:endParaRPr>
          </a:p>
          <a:p>
            <a:endParaRPr lang="it-IT" sz="1000" b="1" u="sng" dirty="0">
              <a:solidFill>
                <a:schemeClr val="tx1"/>
              </a:solidFill>
            </a:endParaRPr>
          </a:p>
        </p:txBody>
      </p:sp>
      <p:cxnSp>
        <p:nvCxnSpPr>
          <p:cNvPr id="40" name="Connettore 2 39"/>
          <p:cNvCxnSpPr>
            <a:stCxn id="39" idx="1"/>
          </p:cNvCxnSpPr>
          <p:nvPr/>
        </p:nvCxnSpPr>
        <p:spPr>
          <a:xfrm flipH="1" flipV="1">
            <a:off x="6228184" y="3573017"/>
            <a:ext cx="1584176" cy="173238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7" name="Connettore 2 46"/>
          <p:cNvCxnSpPr>
            <a:endCxn id="7" idx="2"/>
          </p:cNvCxnSpPr>
          <p:nvPr/>
        </p:nvCxnSpPr>
        <p:spPr>
          <a:xfrm flipH="1" flipV="1">
            <a:off x="6102582" y="3573016"/>
            <a:ext cx="773674" cy="144016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53" name="Elaborazione 52"/>
          <p:cNvSpPr/>
          <p:nvPr/>
        </p:nvSpPr>
        <p:spPr>
          <a:xfrm>
            <a:off x="6444208" y="5029945"/>
            <a:ext cx="1224136" cy="1063351"/>
          </a:xfrm>
          <a:prstGeom prst="flowChartProcess">
            <a:avLst/>
          </a:prstGeom>
          <a:solidFill>
            <a:srgbClr val="D9E5C1"/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76200" dir="3000000" algn="l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36000" bIns="36000" rtlCol="0" anchor="t" anchorCtr="0">
            <a:normAutofit/>
          </a:bodyPr>
          <a:lstStyle/>
          <a:p>
            <a:r>
              <a:rPr lang="it-IT" sz="1000" b="1" u="sng" dirty="0" smtClean="0">
                <a:solidFill>
                  <a:schemeClr val="tx1"/>
                </a:solidFill>
              </a:rPr>
              <a:t>Commissione continuità</a:t>
            </a:r>
          </a:p>
          <a:p>
            <a:r>
              <a:rPr lang="it-IT" sz="1000" dirty="0" smtClean="0">
                <a:solidFill>
                  <a:schemeClr val="tx1"/>
                </a:solidFill>
              </a:rPr>
              <a:t>Prof. </a:t>
            </a:r>
            <a:r>
              <a:rPr lang="it-IT" sz="1000" dirty="0" err="1" smtClean="0">
                <a:solidFill>
                  <a:schemeClr val="tx1"/>
                </a:solidFill>
              </a:rPr>
              <a:t>L.Trombetta</a:t>
            </a:r>
            <a:endParaRPr lang="it-IT" sz="1000" dirty="0" smtClean="0">
              <a:solidFill>
                <a:schemeClr val="tx1"/>
              </a:solidFill>
            </a:endParaRPr>
          </a:p>
          <a:p>
            <a:r>
              <a:rPr lang="it-IT" sz="1000" dirty="0" smtClean="0">
                <a:solidFill>
                  <a:schemeClr val="tx1"/>
                </a:solidFill>
              </a:rPr>
              <a:t>Prof. </a:t>
            </a:r>
            <a:r>
              <a:rPr lang="it-IT" sz="1000" dirty="0" err="1" smtClean="0">
                <a:solidFill>
                  <a:schemeClr val="tx1"/>
                </a:solidFill>
              </a:rPr>
              <a:t>R.Scognamiglio</a:t>
            </a:r>
            <a:endParaRPr lang="it-IT" sz="1000" dirty="0" smtClean="0">
              <a:solidFill>
                <a:schemeClr val="tx1"/>
              </a:solidFill>
            </a:endParaRPr>
          </a:p>
          <a:p>
            <a:r>
              <a:rPr lang="it-IT" sz="1000" dirty="0" smtClean="0">
                <a:solidFill>
                  <a:schemeClr val="tx1"/>
                </a:solidFill>
              </a:rPr>
              <a:t>Prof. M. Leone</a:t>
            </a:r>
            <a:endParaRPr lang="it-IT" sz="1000" dirty="0">
              <a:solidFill>
                <a:schemeClr val="tx1"/>
              </a:solidFill>
            </a:endParaRPr>
          </a:p>
          <a:p>
            <a:endParaRPr lang="it-IT" sz="1000" b="1" u="sng" dirty="0">
              <a:solidFill>
                <a:schemeClr val="tx1"/>
              </a:solidFill>
            </a:endParaRPr>
          </a:p>
        </p:txBody>
      </p:sp>
      <p:cxnSp>
        <p:nvCxnSpPr>
          <p:cNvPr id="45" name="Connettore 2 44"/>
          <p:cNvCxnSpPr/>
          <p:nvPr/>
        </p:nvCxnSpPr>
        <p:spPr>
          <a:xfrm flipH="1" flipV="1">
            <a:off x="4499992" y="2492896"/>
            <a:ext cx="1438734" cy="64807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75" name="Elaborazione alternativa 74"/>
          <p:cNvSpPr/>
          <p:nvPr/>
        </p:nvSpPr>
        <p:spPr>
          <a:xfrm>
            <a:off x="3716288" y="2564904"/>
            <a:ext cx="1719808" cy="504056"/>
          </a:xfrm>
          <a:prstGeom prst="flowChartAlternateProcess">
            <a:avLst/>
          </a:prstGeom>
          <a:ln w="508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normAutofit fontScale="77500" lnSpcReduction="20000"/>
          </a:bodyPr>
          <a:lstStyle/>
          <a:p>
            <a:pPr algn="ctr"/>
            <a:r>
              <a:rPr lang="it-IT" sz="1200" b="1" u="sng" dirty="0" smtClean="0">
                <a:solidFill>
                  <a:schemeClr val="tx1"/>
                </a:solidFill>
              </a:rPr>
              <a:t>Supporto Organizzativo</a:t>
            </a:r>
          </a:p>
          <a:p>
            <a:pPr algn="ctr"/>
            <a:r>
              <a:rPr lang="it-IT" sz="1200" b="1" u="sng" dirty="0" smtClean="0">
                <a:solidFill>
                  <a:schemeClr val="tx1"/>
                </a:solidFill>
              </a:rPr>
              <a:t>(Qualità della Comunicazione”)</a:t>
            </a:r>
            <a:endParaRPr lang="it-IT" sz="1200" b="1" u="sng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</TotalTime>
  <Words>495</Words>
  <Application>Microsoft Office PowerPoint</Application>
  <PresentationFormat>Presentazione su schermo (4:3)</PresentationFormat>
  <Paragraphs>126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ALUNNO</dc:creator>
  <cp:lastModifiedBy>ALUNNO6</cp:lastModifiedBy>
  <cp:revision>100</cp:revision>
  <dcterms:created xsi:type="dcterms:W3CDTF">2012-03-09T13:00:04Z</dcterms:created>
  <dcterms:modified xsi:type="dcterms:W3CDTF">2015-04-17T09:13:37Z</dcterms:modified>
</cp:coreProperties>
</file>